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sldIdLst>
    <p:sldId id="256" r:id="rId2"/>
    <p:sldId id="257" r:id="rId3"/>
    <p:sldId id="265" r:id="rId4"/>
    <p:sldId id="262" r:id="rId5"/>
    <p:sldId id="264" r:id="rId6"/>
    <p:sldId id="258" r:id="rId7"/>
    <p:sldId id="259" r:id="rId8"/>
    <p:sldId id="263" r:id="rId9"/>
    <p:sldId id="260" r:id="rId10"/>
    <p:sldId id="261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6CB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>
        <p:scale>
          <a:sx n="90" d="100"/>
          <a:sy n="90" d="100"/>
        </p:scale>
        <p:origin x="138" y="9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EABC-D766-4322-8E78-B830FAE35C72}" type="datetime4">
              <a:rPr lang="en-US" smtClean="0"/>
              <a:pPr/>
              <a:t>April 17, 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31F9E-604E-4343-9F29-EF72E8231CAD}" type="datetime4">
              <a:rPr lang="en-US" smtClean="0"/>
              <a:pPr/>
              <a:t>April 17,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8E1CE-37F8-4102-8DF9-852A0A51F293}" type="datetime4">
              <a:rPr lang="en-US" smtClean="0"/>
              <a:pPr/>
              <a:t>April 17,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33F43-3E86-47E4-BFBB-2476D384E1C6}" type="datetime4">
              <a:rPr lang="en-US" smtClean="0"/>
              <a:pPr/>
              <a:t>April 17, 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63BA-01FC-4367-B6F3-ABB2645D55F1}" type="datetime4">
              <a:rPr lang="en-US" smtClean="0"/>
              <a:pPr/>
              <a:t>April 17, 2017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9C71-EC74-44AF-B27E-FC7DC3C3A61D}" type="datetime4">
              <a:rPr lang="en-US" smtClean="0"/>
              <a:pPr/>
              <a:t>April 17,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CDA29-3CBE-48EA-92AE-A996835462BA}" type="datetime4">
              <a:rPr lang="en-US" smtClean="0"/>
              <a:pPr/>
              <a:t>April 17, 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EC054-3869-4501-B163-1BBFDE8DCE04}" type="datetime4">
              <a:rPr lang="en-US" smtClean="0"/>
              <a:pPr/>
              <a:t>April 17, 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3D831-56C1-49CF-8EF7-8B9A98402BCD}" type="datetime4">
              <a:rPr lang="en-US" smtClean="0"/>
              <a:pPr/>
              <a:t>April 17, 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D5615-7F4F-4584-84D5-CC95918C321F}" type="datetime4">
              <a:rPr lang="en-US" smtClean="0"/>
              <a:pPr/>
              <a:t>April 17,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Чтобы добавить рисунок, перетащите его на заполнитель или щелкните значок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EA923-9BEE-48CE-9F28-5B525F399BAD}" type="datetime4">
              <a:rPr lang="en-US" smtClean="0"/>
              <a:pPr/>
              <a:t>April 17, 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17D0EFEE-2756-4A20-BF2A-63F0A94F99AC}" type="datetime4">
              <a:rPr lang="en-US" smtClean="0"/>
              <a:pPr/>
              <a:t>April 17, 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000" dirty="0" smtClean="0"/>
              <a:t>Отчет СДЮШОР </a:t>
            </a:r>
            <a:r>
              <a:rPr lang="en-US" sz="4000" dirty="0" smtClean="0"/>
              <a:t>‘</a:t>
            </a:r>
            <a:r>
              <a:rPr lang="ru-RU" sz="4000" dirty="0" err="1" smtClean="0"/>
              <a:t>дЕЛЬТА</a:t>
            </a:r>
            <a:r>
              <a:rPr lang="en-US" sz="4000" dirty="0" smtClean="0"/>
              <a:t>’</a:t>
            </a:r>
            <a:r>
              <a:rPr lang="ru-RU" sz="4000" dirty="0" smtClean="0"/>
              <a:t> </a:t>
            </a:r>
            <a:r>
              <a:rPr lang="ru-RU" sz="3200" dirty="0" smtClean="0"/>
              <a:t>за учебно-тренировочный год </a:t>
            </a:r>
            <a:r>
              <a:rPr lang="ru-RU" sz="4000" dirty="0" smtClean="0"/>
              <a:t>2016-2017</a:t>
            </a:r>
            <a:br>
              <a:rPr lang="ru-RU" sz="4000" dirty="0" smtClean="0"/>
            </a:br>
            <a:r>
              <a:rPr lang="ru-RU" sz="4000" dirty="0" smtClean="0"/>
              <a:t>по группам ГСС, ВСМ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Изображение 4" descr="gerb_rt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4168" y="3625258"/>
            <a:ext cx="3189965" cy="3232742"/>
          </a:xfrm>
          <a:prstGeom prst="rect">
            <a:avLst/>
          </a:prstGeom>
        </p:spPr>
      </p:pic>
      <p:pic>
        <p:nvPicPr>
          <p:cNvPr id="6" name="Изображение 5" descr="flag_tatarstan_x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029" y="4191056"/>
            <a:ext cx="4348080" cy="21740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6175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397911" y="199612"/>
            <a:ext cx="5791200" cy="13716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ГРУППА ГСС</a:t>
            </a:r>
            <a:br>
              <a:rPr lang="ru-RU" dirty="0"/>
            </a:br>
            <a:r>
              <a:rPr lang="ru-RU" sz="2800" dirty="0"/>
              <a:t>ТРЕНЕР</a:t>
            </a:r>
            <a:r>
              <a:rPr lang="ru-RU" dirty="0"/>
              <a:t> </a:t>
            </a:r>
            <a:r>
              <a:rPr lang="ru-RU" sz="2700" dirty="0" err="1" smtClean="0">
                <a:solidFill>
                  <a:srgbClr val="000000"/>
                </a:solidFill>
              </a:rPr>
              <a:t>Султанова.И.а</a:t>
            </a:r>
            <a:r>
              <a:rPr lang="ru-RU" sz="2700" dirty="0" smtClean="0">
                <a:solidFill>
                  <a:srgbClr val="000000"/>
                </a:solidFill>
              </a:rPr>
              <a:t/>
            </a:r>
            <a:br>
              <a:rPr lang="ru-RU" sz="2700" dirty="0" smtClean="0">
                <a:solidFill>
                  <a:srgbClr val="000000"/>
                </a:solidFill>
              </a:rPr>
            </a:br>
            <a:r>
              <a:rPr lang="ru-RU" sz="2700" dirty="0" smtClean="0">
                <a:solidFill>
                  <a:srgbClr val="000000"/>
                </a:solidFill>
              </a:rPr>
              <a:t>                    </a:t>
            </a:r>
            <a:r>
              <a:rPr lang="ru-RU" sz="2700" dirty="0" err="1" smtClean="0">
                <a:solidFill>
                  <a:srgbClr val="000000"/>
                </a:solidFill>
              </a:rPr>
              <a:t>Плотникова.Ю.В</a:t>
            </a:r>
            <a:r>
              <a:rPr lang="ru-RU" sz="2700" dirty="0" smtClean="0"/>
              <a:t> </a:t>
            </a:r>
            <a:endParaRPr lang="ru-RU" sz="27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985689068"/>
              </p:ext>
            </p:extLst>
          </p:nvPr>
        </p:nvGraphicFramePr>
        <p:xfrm>
          <a:off x="305731" y="1752599"/>
          <a:ext cx="8466393" cy="460970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659949"/>
                <a:gridCol w="2047396"/>
                <a:gridCol w="1269146"/>
                <a:gridCol w="1999503"/>
                <a:gridCol w="1460716"/>
                <a:gridCol w="1029683"/>
              </a:tblGrid>
              <a:tr h="55720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№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Ф.И.О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Разряд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Соревнования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Дистанция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Место</a:t>
                      </a:r>
                      <a:endParaRPr lang="ru-RU" sz="1600" dirty="0"/>
                    </a:p>
                  </a:txBody>
                  <a:tcPr/>
                </a:tc>
              </a:tr>
              <a:tr h="59766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</a:t>
                      </a:r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Галимова</a:t>
                      </a:r>
                      <a:r>
                        <a:rPr lang="ru-RU" sz="1400" dirty="0" smtClean="0"/>
                        <a:t> Алиса</a:t>
                      </a:r>
                    </a:p>
                    <a:p>
                      <a:endParaRPr lang="ru-RU" sz="1400" dirty="0" smtClean="0"/>
                    </a:p>
                    <a:p>
                      <a:r>
                        <a:rPr lang="ru-RU" sz="900" dirty="0" smtClean="0"/>
                        <a:t>(Закончила спортивную деятельность)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КМС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Чемпионат </a:t>
                      </a:r>
                      <a:r>
                        <a:rPr lang="ru-RU" sz="1200" dirty="0" smtClean="0"/>
                        <a:t>РТ  </a:t>
                      </a:r>
                      <a:r>
                        <a:rPr lang="ru-RU" sz="1200" dirty="0" err="1" smtClean="0"/>
                        <a:t>сент</a:t>
                      </a:r>
                      <a:r>
                        <a:rPr lang="ru-RU" sz="1200" dirty="0" smtClean="0"/>
                        <a:t> 2016</a:t>
                      </a:r>
                      <a:endParaRPr lang="ru-RU" sz="1200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800</a:t>
                      </a:r>
                      <a:r>
                        <a:rPr lang="ru-RU" sz="1200" baseline="0" dirty="0" smtClean="0"/>
                        <a:t> в/</a:t>
                      </a:r>
                      <a:r>
                        <a:rPr lang="ru-RU" sz="1200" baseline="0" dirty="0" err="1" smtClean="0"/>
                        <a:t>ст</a:t>
                      </a:r>
                      <a:endParaRPr lang="ru-RU" sz="1200" baseline="0" dirty="0" smtClean="0"/>
                    </a:p>
                    <a:p>
                      <a:r>
                        <a:rPr lang="ru-RU" sz="1200" baseline="0" dirty="0" smtClean="0"/>
                        <a:t>400 комп </a:t>
                      </a:r>
                    </a:p>
                    <a:p>
                      <a:r>
                        <a:rPr lang="ru-RU" sz="1200" baseline="0" dirty="0" smtClean="0"/>
                        <a:t>4х200 в/</a:t>
                      </a:r>
                      <a:r>
                        <a:rPr lang="ru-RU" sz="1200" baseline="0" dirty="0" err="1" smtClean="0"/>
                        <a:t>ст</a:t>
                      </a:r>
                      <a:endParaRPr lang="ru-RU" sz="1200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5</a:t>
                      </a:r>
                    </a:p>
                    <a:p>
                      <a:r>
                        <a:rPr lang="ru-RU" sz="1200" dirty="0" smtClean="0"/>
                        <a:t>5</a:t>
                      </a:r>
                    </a:p>
                    <a:p>
                      <a:r>
                        <a:rPr lang="ru-RU" sz="1200" dirty="0" smtClean="0"/>
                        <a:t>5</a:t>
                      </a:r>
                      <a:endParaRPr lang="ru-RU" sz="1200" dirty="0"/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8722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</a:t>
                      </a:r>
                      <a:endParaRPr lang="ru-RU" sz="14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Матвеев</a:t>
                      </a:r>
                      <a:r>
                        <a:rPr lang="ru-RU" sz="1400" baseline="0" dirty="0" smtClean="0"/>
                        <a:t> Алексей</a:t>
                      </a:r>
                    </a:p>
                    <a:p>
                      <a:r>
                        <a:rPr lang="ru-RU" sz="900" baseline="0" dirty="0" smtClean="0"/>
                        <a:t>(Закончил спортивную деятельность по состоянию здоровья)</a:t>
                      </a:r>
                      <a:endParaRPr lang="ru-RU" sz="900" dirty="0" smtClean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КМС</a:t>
                      </a:r>
                      <a:endParaRPr lang="ru-RU" sz="14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Чемпионат </a:t>
                      </a:r>
                      <a:r>
                        <a:rPr lang="ru-RU" sz="1200" baseline="0" dirty="0" smtClean="0"/>
                        <a:t> г.Казани  </a:t>
                      </a:r>
                      <a:r>
                        <a:rPr lang="ru-RU" sz="1200" baseline="0" dirty="0" err="1" smtClean="0"/>
                        <a:t>нояб</a:t>
                      </a:r>
                      <a:r>
                        <a:rPr lang="ru-RU" sz="1200" baseline="0" dirty="0" smtClean="0"/>
                        <a:t> 2016</a:t>
                      </a:r>
                      <a:endParaRPr lang="ru-RU" sz="12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50 в/</a:t>
                      </a:r>
                      <a:r>
                        <a:rPr lang="ru-RU" sz="1200" dirty="0" err="1" smtClean="0"/>
                        <a:t>ст</a:t>
                      </a:r>
                      <a:endParaRPr lang="ru-RU" sz="1200" dirty="0" smtClean="0"/>
                    </a:p>
                    <a:p>
                      <a:r>
                        <a:rPr lang="ru-RU" sz="1200" dirty="0" smtClean="0"/>
                        <a:t>400 в/</a:t>
                      </a:r>
                      <a:r>
                        <a:rPr lang="ru-RU" sz="1200" dirty="0" err="1" smtClean="0"/>
                        <a:t>ст</a:t>
                      </a:r>
                      <a:endParaRPr lang="ru-RU" sz="12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7</a:t>
                      </a:r>
                    </a:p>
                    <a:p>
                      <a:r>
                        <a:rPr lang="ru-RU" sz="1200" dirty="0" smtClean="0"/>
                        <a:t>15</a:t>
                      </a:r>
                      <a:endParaRPr lang="ru-RU" sz="1200" dirty="0"/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40121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Шрамков</a:t>
                      </a:r>
                      <a:r>
                        <a:rPr lang="ru-RU" sz="1400" dirty="0" smtClean="0"/>
                        <a:t> Тихон </a:t>
                      </a:r>
                    </a:p>
                    <a:p>
                      <a:r>
                        <a:rPr lang="ru-RU" sz="900" dirty="0" smtClean="0"/>
                        <a:t>( с февраля ушел в РДЮСШОР</a:t>
                      </a:r>
                      <a:r>
                        <a:rPr lang="ru-RU" sz="900" baseline="0" dirty="0" smtClean="0"/>
                        <a:t>  «АКВАТИКА»)</a:t>
                      </a:r>
                      <a:endParaRPr lang="ru-RU" sz="9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КМС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1)Чемпионат РТ </a:t>
                      </a:r>
                      <a:r>
                        <a:rPr lang="ru-RU" sz="1200" dirty="0" err="1" smtClean="0"/>
                        <a:t>сент</a:t>
                      </a:r>
                      <a:r>
                        <a:rPr lang="ru-RU" sz="1200" dirty="0" smtClean="0"/>
                        <a:t> 2016</a:t>
                      </a:r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2)Чемпионат</a:t>
                      </a:r>
                      <a:r>
                        <a:rPr lang="ru-RU" sz="1200" baseline="0" dirty="0" smtClean="0"/>
                        <a:t> г.Казани нояб.2016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200комп</a:t>
                      </a:r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200 комп</a:t>
                      </a:r>
                    </a:p>
                    <a:p>
                      <a:r>
                        <a:rPr lang="ru-RU" sz="1200" dirty="0" smtClean="0"/>
                        <a:t>50 брасс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7</a:t>
                      </a:r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2</a:t>
                      </a:r>
                    </a:p>
                    <a:p>
                      <a:r>
                        <a:rPr lang="ru-RU" sz="1200" dirty="0" smtClean="0"/>
                        <a:t>3</a:t>
                      </a: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739438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31974"/>
            <a:ext cx="6973448" cy="918937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ГРУППА ВСМ</a:t>
            </a:r>
            <a:br>
              <a:rPr lang="ru-RU" sz="2400" dirty="0" smtClean="0"/>
            </a:br>
            <a:r>
              <a:rPr lang="ru-RU" sz="2400" dirty="0" smtClean="0"/>
              <a:t>ТРЕНЕР </a:t>
            </a:r>
            <a:r>
              <a:rPr lang="ru-RU" sz="2400" dirty="0" err="1" smtClean="0">
                <a:solidFill>
                  <a:schemeClr val="tx1"/>
                </a:solidFill>
              </a:rPr>
              <a:t>вАГАНОВА.н.в</a:t>
            </a:r>
            <a:endParaRPr lang="ru-RU" sz="2400" dirty="0">
              <a:solidFill>
                <a:schemeClr val="tx1"/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217187734"/>
              </p:ext>
            </p:extLst>
          </p:nvPr>
        </p:nvGraphicFramePr>
        <p:xfrm>
          <a:off x="112889" y="1241214"/>
          <a:ext cx="8748889" cy="536448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540511"/>
                <a:gridCol w="1924974"/>
                <a:gridCol w="921567"/>
                <a:gridCol w="1603763"/>
                <a:gridCol w="1388332"/>
                <a:gridCol w="849755"/>
                <a:gridCol w="1519987"/>
              </a:tblGrid>
              <a:tr h="322963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Ф.И.О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Разряд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Соревнования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Дистанция</a:t>
                      </a:r>
                      <a:r>
                        <a:rPr lang="ru-RU" sz="1400" baseline="0" dirty="0" smtClean="0"/>
                        <a:t>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Место</a:t>
                      </a:r>
                      <a:endParaRPr lang="ru-RU" sz="1400" dirty="0"/>
                    </a:p>
                  </a:txBody>
                  <a:tcPr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637462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2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3</a:t>
                      </a:r>
                    </a:p>
                  </a:txBody>
                  <a:tcP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Королева Анастасия</a:t>
                      </a:r>
                    </a:p>
                    <a:p>
                      <a:r>
                        <a:rPr lang="ru-RU" sz="1400" dirty="0" smtClean="0"/>
                        <a:t>Владимировна 1999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baseline="0" dirty="0" smtClean="0"/>
                    </a:p>
                    <a:p>
                      <a:endParaRPr lang="ru-RU" sz="1400" baseline="0" dirty="0" smtClean="0"/>
                    </a:p>
                    <a:p>
                      <a:endParaRPr lang="ru-RU" sz="1400" baseline="0" dirty="0" smtClean="0"/>
                    </a:p>
                    <a:p>
                      <a:r>
                        <a:rPr lang="ru-RU" sz="1400" baseline="0" dirty="0" err="1" smtClean="0"/>
                        <a:t>Гатауллин</a:t>
                      </a:r>
                      <a:r>
                        <a:rPr lang="ru-RU" sz="1400" baseline="0" dirty="0" smtClean="0"/>
                        <a:t> Алмаз 1999</a:t>
                      </a:r>
                    </a:p>
                    <a:p>
                      <a:endParaRPr lang="ru-RU" sz="1400" baseline="0" dirty="0" smtClean="0"/>
                    </a:p>
                    <a:p>
                      <a:endParaRPr lang="ru-RU" sz="1400" baseline="0" dirty="0" smtClean="0"/>
                    </a:p>
                    <a:p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Савина Ольга 1997</a:t>
                      </a:r>
                    </a:p>
                    <a:p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(травмированная)</a:t>
                      </a:r>
                    </a:p>
                    <a:p>
                      <a:endParaRPr lang="ru-RU" sz="1400" baseline="0" dirty="0" smtClean="0"/>
                    </a:p>
                    <a:p>
                      <a:endParaRPr lang="ru-RU" sz="1400" dirty="0"/>
                    </a:p>
                  </a:txBody>
                  <a:tcP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МС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Выполнение</a:t>
                      </a:r>
                      <a:r>
                        <a:rPr lang="ru-RU" sz="1400" b="1" baseline="0" dirty="0" smtClean="0">
                          <a:solidFill>
                            <a:srgbClr val="9D1E23"/>
                          </a:solidFill>
                        </a:rPr>
                        <a:t> МСМК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МС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МС</a:t>
                      </a:r>
                    </a:p>
                  </a:txBody>
                  <a:tcP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1)Чемпионат РТ </a:t>
                      </a:r>
                      <a:r>
                        <a:rPr lang="ru-RU" sz="1400" dirty="0" err="1" smtClean="0"/>
                        <a:t>сент</a:t>
                      </a:r>
                      <a:r>
                        <a:rPr lang="ru-RU" sz="1400" dirty="0" smtClean="0"/>
                        <a:t> 2017</a:t>
                      </a:r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2)Чемпионат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baseline="0" dirty="0" smtClean="0"/>
                        <a:t>и Первенство России </a:t>
                      </a:r>
                      <a:r>
                        <a:rPr lang="ru-RU" sz="1400" baseline="0" dirty="0" smtClean="0"/>
                        <a:t>среди инвалидов  по слуху  апрель 2017 г.Саранск</a:t>
                      </a:r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3)Чемпионат РТ </a:t>
                      </a:r>
                      <a:r>
                        <a:rPr lang="ru-RU" sz="1400" dirty="0" err="1" smtClean="0"/>
                        <a:t>янв</a:t>
                      </a:r>
                      <a:r>
                        <a:rPr lang="ru-RU" sz="1400" baseline="0" dirty="0" smtClean="0"/>
                        <a:t> </a:t>
                      </a:r>
                      <a:r>
                        <a:rPr lang="ru-RU" sz="1400" dirty="0" smtClean="0"/>
                        <a:t>2017</a:t>
                      </a:r>
                    </a:p>
                    <a:p>
                      <a:r>
                        <a:rPr lang="ru-RU" sz="1400" dirty="0" smtClean="0"/>
                        <a:t>Чемпионат</a:t>
                      </a:r>
                      <a:r>
                        <a:rPr lang="ru-RU" sz="1400" baseline="0" dirty="0" smtClean="0"/>
                        <a:t> России(слепые) 2017</a:t>
                      </a:r>
                      <a:endParaRPr lang="ru-RU" sz="1400" dirty="0" smtClean="0"/>
                    </a:p>
                  </a:txBody>
                  <a:tcP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200 </a:t>
                      </a:r>
                      <a:r>
                        <a:rPr lang="ru-RU" sz="1400" dirty="0" err="1" smtClean="0"/>
                        <a:t>батт</a:t>
                      </a:r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4х200 в/</a:t>
                      </a:r>
                      <a:r>
                        <a:rPr lang="ru-RU" sz="1400" dirty="0" err="1" smtClean="0"/>
                        <a:t>ст</a:t>
                      </a:r>
                      <a:endParaRPr lang="ru-RU" sz="1400" dirty="0" smtClean="0"/>
                    </a:p>
                    <a:p>
                      <a:r>
                        <a:rPr lang="ru-RU" sz="1400" dirty="0" smtClean="0"/>
                        <a:t>50 </a:t>
                      </a:r>
                      <a:r>
                        <a:rPr lang="ru-RU" sz="1400" dirty="0" err="1" smtClean="0"/>
                        <a:t>батт</a:t>
                      </a:r>
                      <a:endParaRPr lang="ru-RU" sz="1400" dirty="0" smtClean="0"/>
                    </a:p>
                    <a:p>
                      <a:r>
                        <a:rPr lang="ru-RU" sz="1400" dirty="0" smtClean="0"/>
                        <a:t>4х100 комп</a:t>
                      </a:r>
                    </a:p>
                    <a:p>
                      <a:r>
                        <a:rPr lang="ru-RU" sz="1400" dirty="0" smtClean="0"/>
                        <a:t>100 н/</a:t>
                      </a:r>
                      <a:r>
                        <a:rPr lang="ru-RU" sz="1400" dirty="0" err="1" smtClean="0"/>
                        <a:t>сп</a:t>
                      </a:r>
                      <a:endParaRPr lang="ru-RU" sz="1400" dirty="0" smtClean="0"/>
                    </a:p>
                    <a:p>
                      <a:r>
                        <a:rPr lang="ru-RU" sz="1400" dirty="0" smtClean="0"/>
                        <a:t>200 н/</a:t>
                      </a:r>
                      <a:r>
                        <a:rPr lang="ru-RU" sz="1400" dirty="0" err="1" smtClean="0"/>
                        <a:t>сп</a:t>
                      </a:r>
                      <a:endParaRPr lang="ru-RU" sz="1400" dirty="0" smtClean="0"/>
                    </a:p>
                    <a:p>
                      <a:r>
                        <a:rPr lang="ru-RU" sz="1400" dirty="0" smtClean="0"/>
                        <a:t>100 </a:t>
                      </a:r>
                      <a:r>
                        <a:rPr lang="ru-RU" sz="1400" dirty="0" err="1" smtClean="0"/>
                        <a:t>батт</a:t>
                      </a:r>
                      <a:endParaRPr lang="ru-RU" sz="1400" dirty="0" smtClean="0"/>
                    </a:p>
                    <a:p>
                      <a:r>
                        <a:rPr lang="ru-RU" sz="1400" dirty="0" smtClean="0"/>
                        <a:t>800 в/</a:t>
                      </a:r>
                      <a:r>
                        <a:rPr lang="ru-RU" sz="1400" dirty="0" err="1" smtClean="0"/>
                        <a:t>ст</a:t>
                      </a:r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200 </a:t>
                      </a:r>
                      <a:r>
                        <a:rPr lang="ru-RU" sz="1400" dirty="0" err="1" smtClean="0"/>
                        <a:t>батт</a:t>
                      </a:r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100 </a:t>
                      </a:r>
                      <a:r>
                        <a:rPr lang="ru-RU" sz="1400" dirty="0" err="1" smtClean="0"/>
                        <a:t>батт</a:t>
                      </a:r>
                      <a:endParaRPr lang="ru-RU" sz="1400" dirty="0" smtClean="0"/>
                    </a:p>
                  </a:txBody>
                  <a:tcP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9</a:t>
                      </a:r>
                    </a:p>
                    <a:p>
                      <a:endParaRPr lang="ru-RU" sz="1400" b="1" dirty="0" smtClean="0"/>
                    </a:p>
                    <a:p>
                      <a:endParaRPr lang="ru-RU" sz="1400" b="1" dirty="0" smtClean="0"/>
                    </a:p>
                    <a:p>
                      <a:r>
                        <a:rPr lang="ru-RU" sz="1400" b="1" dirty="0" smtClean="0"/>
                        <a:t>2</a:t>
                      </a:r>
                    </a:p>
                    <a:p>
                      <a:r>
                        <a:rPr lang="ru-RU" sz="1400" b="1" dirty="0" smtClean="0"/>
                        <a:t>3</a:t>
                      </a:r>
                    </a:p>
                    <a:p>
                      <a:r>
                        <a:rPr lang="ru-RU" sz="1400" b="1" dirty="0" smtClean="0"/>
                        <a:t>3</a:t>
                      </a:r>
                    </a:p>
                    <a:p>
                      <a:r>
                        <a:rPr lang="ru-RU" sz="1400" b="1" dirty="0" smtClean="0"/>
                        <a:t>4</a:t>
                      </a:r>
                    </a:p>
                    <a:p>
                      <a:r>
                        <a:rPr lang="ru-RU" sz="1400" b="1" dirty="0" smtClean="0"/>
                        <a:t>4</a:t>
                      </a:r>
                    </a:p>
                    <a:p>
                      <a:r>
                        <a:rPr lang="ru-RU" sz="1400" b="1" dirty="0" smtClean="0"/>
                        <a:t>3</a:t>
                      </a:r>
                    </a:p>
                    <a:p>
                      <a:r>
                        <a:rPr lang="ru-RU" sz="1400" b="1" dirty="0" smtClean="0"/>
                        <a:t>4</a:t>
                      </a:r>
                    </a:p>
                    <a:p>
                      <a:endParaRPr lang="ru-RU" sz="1400" b="1" dirty="0" smtClean="0"/>
                    </a:p>
                    <a:p>
                      <a:r>
                        <a:rPr lang="ru-RU" sz="1400" b="1" dirty="0" smtClean="0"/>
                        <a:t>9</a:t>
                      </a:r>
                    </a:p>
                    <a:p>
                      <a:endParaRPr lang="ru-RU" sz="1400" b="1" dirty="0" smtClean="0"/>
                    </a:p>
                    <a:p>
                      <a:r>
                        <a:rPr lang="ru-RU" sz="1400" b="1" dirty="0" smtClean="0"/>
                        <a:t>1</a:t>
                      </a:r>
                      <a:endParaRPr lang="ru-RU" sz="1400" b="1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9D1E23"/>
                          </a:solidFill>
                        </a:rPr>
                        <a:t>Основной состав</a:t>
                      </a:r>
                      <a:r>
                        <a:rPr lang="ru-RU" sz="1400" b="1" baseline="0" dirty="0" smtClean="0">
                          <a:solidFill>
                            <a:srgbClr val="9D1E23"/>
                          </a:solidFill>
                        </a:rPr>
                        <a:t>  сборной РФ</a:t>
                      </a:r>
                    </a:p>
                    <a:p>
                      <a:endParaRPr lang="ru-RU" sz="1400" b="1" baseline="0" dirty="0" smtClean="0">
                        <a:solidFill>
                          <a:srgbClr val="9D1E23"/>
                        </a:solidFill>
                      </a:endParaRPr>
                    </a:p>
                    <a:p>
                      <a:endParaRPr lang="ru-RU" sz="1400" b="1" baseline="0" dirty="0" smtClean="0">
                        <a:solidFill>
                          <a:srgbClr val="9D1E23"/>
                        </a:solidFill>
                      </a:endParaRPr>
                    </a:p>
                    <a:p>
                      <a:endParaRPr lang="ru-RU" sz="1400" b="1" baseline="0" dirty="0" smtClean="0">
                        <a:solidFill>
                          <a:srgbClr val="9D1E23"/>
                        </a:solidFill>
                      </a:endParaRPr>
                    </a:p>
                    <a:p>
                      <a:endParaRPr lang="ru-RU" sz="1400" b="1" baseline="0" dirty="0" smtClean="0">
                        <a:solidFill>
                          <a:srgbClr val="9D1E23"/>
                        </a:solidFill>
                      </a:endParaRPr>
                    </a:p>
                    <a:p>
                      <a:endParaRPr lang="ru-RU" sz="1400" b="1" baseline="0" dirty="0" smtClean="0">
                        <a:solidFill>
                          <a:srgbClr val="9D1E23"/>
                        </a:solidFill>
                      </a:endParaRPr>
                    </a:p>
                    <a:p>
                      <a:endParaRPr lang="ru-RU" sz="1400" b="1" baseline="0" dirty="0" smtClean="0">
                        <a:solidFill>
                          <a:srgbClr val="9D1E23"/>
                        </a:solidFill>
                      </a:endParaRPr>
                    </a:p>
                    <a:p>
                      <a:endParaRPr lang="ru-RU" sz="1400" b="1" baseline="0" dirty="0" smtClean="0">
                        <a:solidFill>
                          <a:srgbClr val="9D1E23"/>
                        </a:solidFill>
                      </a:endParaRPr>
                    </a:p>
                    <a:p>
                      <a:endParaRPr lang="ru-RU" sz="1400" b="1" baseline="0" dirty="0" smtClean="0">
                        <a:solidFill>
                          <a:srgbClr val="9D1E23"/>
                        </a:solidFill>
                      </a:endParaRPr>
                    </a:p>
                    <a:p>
                      <a:endParaRPr lang="ru-RU" sz="1400" b="1" baseline="0" dirty="0" smtClean="0">
                        <a:solidFill>
                          <a:srgbClr val="9D1E23"/>
                        </a:solidFill>
                      </a:endParaRPr>
                    </a:p>
                    <a:p>
                      <a:endParaRPr lang="ru-RU" sz="1400" b="1" baseline="0" dirty="0" smtClean="0">
                        <a:solidFill>
                          <a:srgbClr val="9D1E23"/>
                        </a:solidFill>
                      </a:endParaRPr>
                    </a:p>
                    <a:p>
                      <a:r>
                        <a:rPr lang="ru-RU" sz="1400" b="1" baseline="0" dirty="0" smtClean="0">
                          <a:solidFill>
                            <a:srgbClr val="9D1E23"/>
                          </a:solidFill>
                        </a:rPr>
                        <a:t>РЕЗЕРВ </a:t>
                      </a:r>
                      <a:r>
                        <a:rPr lang="ru-RU" sz="1400" b="1" dirty="0" smtClean="0">
                          <a:solidFill>
                            <a:srgbClr val="9D1E23"/>
                          </a:solidFill>
                        </a:rPr>
                        <a:t>состав</a:t>
                      </a:r>
                      <a:r>
                        <a:rPr lang="ru-RU" sz="1400" b="1" baseline="0" dirty="0" smtClean="0">
                          <a:solidFill>
                            <a:srgbClr val="9D1E23"/>
                          </a:solidFill>
                        </a:rPr>
                        <a:t>  сборной РФ</a:t>
                      </a:r>
                    </a:p>
                    <a:p>
                      <a:endParaRPr lang="ru-RU" sz="1400" b="1" baseline="0" dirty="0" smtClean="0">
                        <a:solidFill>
                          <a:srgbClr val="9D1E23"/>
                        </a:solidFill>
                      </a:endParaRPr>
                    </a:p>
                    <a:p>
                      <a:endParaRPr lang="ru-RU" sz="1400" b="1" baseline="0" dirty="0" smtClean="0">
                        <a:solidFill>
                          <a:srgbClr val="9D1E23"/>
                        </a:solidFill>
                      </a:endParaRPr>
                    </a:p>
                    <a:p>
                      <a:r>
                        <a:rPr lang="ru-RU" sz="1400" b="1" baseline="0" dirty="0" smtClean="0">
                          <a:solidFill>
                            <a:srgbClr val="9D1E23"/>
                          </a:solidFill>
                        </a:rPr>
                        <a:t>Основной состав сборной РФ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889000" y="4092222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4972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ГРУППА ВСМ</a:t>
            </a:r>
            <a:br>
              <a:rPr lang="ru-RU" dirty="0"/>
            </a:br>
            <a:r>
              <a:rPr lang="ru-RU" dirty="0"/>
              <a:t>ТРЕНЕР </a:t>
            </a:r>
            <a:r>
              <a:rPr lang="ru-RU" dirty="0" err="1">
                <a:solidFill>
                  <a:schemeClr val="tx1"/>
                </a:solidFill>
              </a:rPr>
              <a:t>вАГАНОВА.н.в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287939486"/>
              </p:ext>
            </p:extLst>
          </p:nvPr>
        </p:nvGraphicFramePr>
        <p:xfrm>
          <a:off x="457200" y="1975873"/>
          <a:ext cx="8051800" cy="494284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431800"/>
                <a:gridCol w="1185333"/>
                <a:gridCol w="917223"/>
                <a:gridCol w="2032000"/>
                <a:gridCol w="1467555"/>
                <a:gridCol w="931333"/>
                <a:gridCol w="10865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Ф.И.О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Разряд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Соревнования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Дистанция</a:t>
                      </a:r>
                      <a:r>
                        <a:rPr lang="ru-RU" sz="1400" baseline="0" dirty="0" smtClean="0"/>
                        <a:t> 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Место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Кислов Артур 1999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МС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1)</a:t>
                      </a:r>
                      <a:r>
                        <a:rPr lang="ru-RU" sz="1400" dirty="0" err="1" smtClean="0"/>
                        <a:t>Всеросийская</a:t>
                      </a:r>
                      <a:r>
                        <a:rPr lang="ru-RU" sz="1400" dirty="0" smtClean="0"/>
                        <a:t> </a:t>
                      </a:r>
                      <a:r>
                        <a:rPr lang="ru-RU" sz="1400" dirty="0" err="1" smtClean="0"/>
                        <a:t>спортакиада</a:t>
                      </a:r>
                      <a:r>
                        <a:rPr lang="ru-RU" sz="1400" baseline="0" dirty="0" smtClean="0"/>
                        <a:t> по спорту глухих  сент.2016</a:t>
                      </a:r>
                    </a:p>
                    <a:p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 2) Чемпионат г.Казани  нояб.2016</a:t>
                      </a:r>
                    </a:p>
                    <a:p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3)Чемпионат РТ </a:t>
                      </a:r>
                      <a:r>
                        <a:rPr lang="ru-RU" sz="1400" baseline="0" dirty="0" err="1" smtClean="0"/>
                        <a:t>янв</a:t>
                      </a:r>
                      <a:r>
                        <a:rPr lang="ru-RU" sz="1400" baseline="0" dirty="0" smtClean="0"/>
                        <a:t> 2017</a:t>
                      </a:r>
                    </a:p>
                    <a:p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4)Чемпионат </a:t>
                      </a:r>
                      <a:r>
                        <a:rPr lang="ru-RU" sz="1400" baseline="0" dirty="0" smtClean="0"/>
                        <a:t> и Первенство России </a:t>
                      </a:r>
                      <a:r>
                        <a:rPr lang="ru-RU" sz="1400" baseline="0" dirty="0" smtClean="0"/>
                        <a:t>по спорту глухих 2017</a:t>
                      </a:r>
                    </a:p>
                    <a:p>
                      <a:endParaRPr lang="ru-RU" sz="1400" baseline="0" dirty="0" smtClean="0"/>
                    </a:p>
                    <a:p>
                      <a:endParaRPr lang="ru-RU" sz="14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aseline="0" dirty="0" smtClean="0"/>
                        <a:t>200 комп</a:t>
                      </a:r>
                    </a:p>
                    <a:p>
                      <a:r>
                        <a:rPr lang="ru-RU" sz="1400" baseline="0" dirty="0" smtClean="0"/>
                        <a:t>100 </a:t>
                      </a:r>
                      <a:r>
                        <a:rPr lang="ru-RU" sz="1400" baseline="0" dirty="0" err="1" smtClean="0"/>
                        <a:t>батт</a:t>
                      </a:r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100 </a:t>
                      </a:r>
                      <a:r>
                        <a:rPr lang="ru-RU" sz="1400" baseline="0" dirty="0" err="1" smtClean="0"/>
                        <a:t>нсп</a:t>
                      </a:r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4х50 комп</a:t>
                      </a:r>
                    </a:p>
                    <a:p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400 комп</a:t>
                      </a:r>
                    </a:p>
                    <a:p>
                      <a:endParaRPr lang="ru-RU" sz="1400" baseline="0" dirty="0" smtClean="0"/>
                    </a:p>
                    <a:p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400 комп</a:t>
                      </a:r>
                    </a:p>
                    <a:p>
                      <a:endParaRPr lang="ru-RU" sz="1400" baseline="0" dirty="0" smtClean="0"/>
                    </a:p>
                    <a:p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200 </a:t>
                      </a:r>
                      <a:r>
                        <a:rPr lang="ru-RU" sz="1400" baseline="0" dirty="0" err="1" smtClean="0"/>
                        <a:t>батт</a:t>
                      </a:r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4х100 комп </a:t>
                      </a:r>
                    </a:p>
                    <a:p>
                      <a:r>
                        <a:rPr lang="ru-RU" sz="1400" baseline="0" dirty="0" smtClean="0"/>
                        <a:t>400 комп</a:t>
                      </a:r>
                    </a:p>
                    <a:p>
                      <a:r>
                        <a:rPr lang="ru-RU" sz="1400" baseline="0" dirty="0" smtClean="0"/>
                        <a:t>4х200 в/</a:t>
                      </a:r>
                      <a:r>
                        <a:rPr lang="ru-RU" sz="1400" baseline="0" dirty="0" err="1" smtClean="0"/>
                        <a:t>ст</a:t>
                      </a:r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100 </a:t>
                      </a:r>
                      <a:r>
                        <a:rPr lang="ru-RU" sz="1400" baseline="0" dirty="0" err="1" smtClean="0"/>
                        <a:t>батт</a:t>
                      </a:r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100 н/</a:t>
                      </a:r>
                      <a:r>
                        <a:rPr lang="ru-RU" sz="1400" baseline="0" dirty="0" err="1" smtClean="0"/>
                        <a:t>сп</a:t>
                      </a:r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4х100 в/</a:t>
                      </a:r>
                      <a:r>
                        <a:rPr lang="ru-RU" sz="1400" baseline="0" dirty="0" err="1" smtClean="0"/>
                        <a:t>ст</a:t>
                      </a:r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50 </a:t>
                      </a:r>
                      <a:r>
                        <a:rPr lang="ru-RU" sz="1400" baseline="0" dirty="0" err="1" smtClean="0"/>
                        <a:t>батт</a:t>
                      </a:r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200 комп</a:t>
                      </a:r>
                    </a:p>
                    <a:p>
                      <a:r>
                        <a:rPr lang="ru-RU" sz="1400" baseline="0" dirty="0" smtClean="0"/>
                        <a:t>1500 в/</a:t>
                      </a:r>
                      <a:r>
                        <a:rPr lang="ru-RU" sz="1400" baseline="0" dirty="0" err="1" smtClean="0"/>
                        <a:t>ст</a:t>
                      </a:r>
                      <a:endParaRPr lang="ru-RU" sz="14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3</a:t>
                      </a:r>
                    </a:p>
                    <a:p>
                      <a:r>
                        <a:rPr lang="ru-RU" sz="1400" b="1" dirty="0" smtClean="0"/>
                        <a:t>3</a:t>
                      </a:r>
                    </a:p>
                    <a:p>
                      <a:r>
                        <a:rPr lang="ru-RU" sz="1400" b="1" dirty="0" smtClean="0"/>
                        <a:t>3</a:t>
                      </a:r>
                    </a:p>
                    <a:p>
                      <a:r>
                        <a:rPr lang="ru-RU" sz="1400" b="1" dirty="0" smtClean="0"/>
                        <a:t>3</a:t>
                      </a:r>
                    </a:p>
                    <a:p>
                      <a:endParaRPr lang="ru-RU" sz="1400" b="1" dirty="0" smtClean="0"/>
                    </a:p>
                    <a:p>
                      <a:r>
                        <a:rPr lang="ru-RU" sz="1400" b="1" dirty="0" smtClean="0"/>
                        <a:t>3</a:t>
                      </a:r>
                    </a:p>
                    <a:p>
                      <a:endParaRPr lang="ru-RU" sz="1400" b="1" dirty="0" smtClean="0"/>
                    </a:p>
                    <a:p>
                      <a:endParaRPr lang="ru-RU" sz="1400" b="1" dirty="0" smtClean="0"/>
                    </a:p>
                    <a:p>
                      <a:r>
                        <a:rPr lang="ru-RU" sz="1400" b="1" dirty="0" smtClean="0"/>
                        <a:t>9</a:t>
                      </a:r>
                    </a:p>
                    <a:p>
                      <a:endParaRPr lang="ru-RU" sz="1400" b="1" dirty="0" smtClean="0"/>
                    </a:p>
                    <a:p>
                      <a:endParaRPr lang="ru-RU" sz="1400" b="1" dirty="0" smtClean="0"/>
                    </a:p>
                    <a:p>
                      <a:r>
                        <a:rPr lang="ru-RU" sz="1400" b="1" dirty="0" smtClean="0"/>
                        <a:t>6 (п 3)</a:t>
                      </a:r>
                    </a:p>
                    <a:p>
                      <a:r>
                        <a:rPr lang="ru-RU" sz="1400" b="1" dirty="0" smtClean="0"/>
                        <a:t>8 (п 5)</a:t>
                      </a:r>
                    </a:p>
                    <a:p>
                      <a:r>
                        <a:rPr lang="ru-RU" sz="1400" b="1" dirty="0" smtClean="0"/>
                        <a:t>5 (п 2)</a:t>
                      </a:r>
                    </a:p>
                    <a:p>
                      <a:r>
                        <a:rPr lang="ru-RU" sz="1400" b="1" dirty="0" smtClean="0"/>
                        <a:t>6 (п 3)</a:t>
                      </a:r>
                    </a:p>
                    <a:p>
                      <a:r>
                        <a:rPr lang="ru-RU" sz="1400" b="1" dirty="0" smtClean="0"/>
                        <a:t>13 (п</a:t>
                      </a:r>
                      <a:r>
                        <a:rPr lang="ru-RU" sz="1400" b="1" baseline="0" dirty="0" smtClean="0"/>
                        <a:t> 4)</a:t>
                      </a:r>
                      <a:endParaRPr lang="ru-RU" sz="1400" b="1" dirty="0" smtClean="0"/>
                    </a:p>
                    <a:p>
                      <a:r>
                        <a:rPr lang="ru-RU" sz="1400" b="1" dirty="0" smtClean="0"/>
                        <a:t>11 (п</a:t>
                      </a:r>
                      <a:r>
                        <a:rPr lang="ru-RU" sz="1400" b="1" baseline="0" dirty="0" smtClean="0"/>
                        <a:t> 3)</a:t>
                      </a:r>
                      <a:endParaRPr lang="ru-RU" sz="1400" b="1" dirty="0" smtClean="0"/>
                    </a:p>
                    <a:p>
                      <a:r>
                        <a:rPr lang="ru-RU" sz="1400" b="1" dirty="0" smtClean="0"/>
                        <a:t>7  (п 4)</a:t>
                      </a:r>
                    </a:p>
                    <a:p>
                      <a:r>
                        <a:rPr lang="ru-RU" sz="1400" b="1" dirty="0" smtClean="0"/>
                        <a:t>14 (п</a:t>
                      </a:r>
                      <a:r>
                        <a:rPr lang="ru-RU" sz="1400" b="1" baseline="0" dirty="0" smtClean="0"/>
                        <a:t> 3)</a:t>
                      </a:r>
                      <a:endParaRPr lang="ru-RU" sz="1400" b="1" dirty="0" smtClean="0"/>
                    </a:p>
                    <a:p>
                      <a:r>
                        <a:rPr lang="ru-RU" sz="1400" b="1" dirty="0" smtClean="0"/>
                        <a:t>15(п 5)</a:t>
                      </a:r>
                    </a:p>
                    <a:p>
                      <a:r>
                        <a:rPr lang="ru-RU" sz="1400" b="1" dirty="0" smtClean="0"/>
                        <a:t>8 (п 4)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9D1E23"/>
                          </a:solidFill>
                        </a:rPr>
                        <a:t>Резерв сборной РФ</a:t>
                      </a:r>
                      <a:endParaRPr lang="ru-RU" sz="1400" b="1" dirty="0">
                        <a:solidFill>
                          <a:srgbClr val="9D1E23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42956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680123" y="-524718"/>
            <a:ext cx="5791200" cy="1371600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ГРУППА ВСМ</a:t>
            </a:r>
            <a:br>
              <a:rPr lang="ru-RU" sz="2400" dirty="0"/>
            </a:br>
            <a:r>
              <a:rPr lang="ru-RU" sz="1800" dirty="0" smtClean="0"/>
              <a:t>ТРЕНЕР</a:t>
            </a:r>
            <a:r>
              <a:rPr lang="ru-RU" sz="2400" dirty="0" smtClean="0"/>
              <a:t> </a:t>
            </a:r>
            <a:r>
              <a:rPr lang="ru-RU" sz="2400" dirty="0" err="1" smtClean="0">
                <a:solidFill>
                  <a:srgbClr val="000000"/>
                </a:solidFill>
              </a:rPr>
              <a:t>Гарипова.Г.Р</a:t>
            </a:r>
            <a:endParaRPr lang="ru-RU" sz="2400" dirty="0">
              <a:solidFill>
                <a:srgbClr val="0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458628250"/>
              </p:ext>
            </p:extLst>
          </p:nvPr>
        </p:nvGraphicFramePr>
        <p:xfrm>
          <a:off x="105830" y="846882"/>
          <a:ext cx="8748607" cy="7519814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425131"/>
                <a:gridCol w="1482775"/>
                <a:gridCol w="992251"/>
                <a:gridCol w="1901348"/>
                <a:gridCol w="1432028"/>
                <a:gridCol w="962708"/>
                <a:gridCol w="1552366"/>
              </a:tblGrid>
              <a:tr h="38749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№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Ф.И.О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Разряд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Соревнования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Дистанция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Место</a:t>
                      </a:r>
                      <a:endParaRPr lang="ru-RU" sz="1400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2509302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Максумов</a:t>
                      </a:r>
                      <a:r>
                        <a:rPr lang="ru-RU" sz="1400" dirty="0" smtClean="0"/>
                        <a:t> </a:t>
                      </a:r>
                      <a:r>
                        <a:rPr lang="ru-RU" sz="1400" dirty="0" smtClean="0"/>
                        <a:t>Эрнест  1997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Вошел</a:t>
                      </a:r>
                      <a:r>
                        <a:rPr lang="ru-RU" sz="1400" baseline="0" dirty="0" smtClean="0"/>
                        <a:t> в состав для участия в Всемирной универсиаде </a:t>
                      </a:r>
                      <a:endParaRPr lang="ru-RU" sz="14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МСМК</a:t>
                      </a:r>
                      <a:endParaRPr lang="ru-RU" sz="14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1)Чемпионат</a:t>
                      </a:r>
                      <a:r>
                        <a:rPr lang="ru-RU" sz="1400" baseline="0" dirty="0" smtClean="0"/>
                        <a:t> РТ сент.2016</a:t>
                      </a:r>
                    </a:p>
                    <a:p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 2)ПФО г.Пенза окт.2016</a:t>
                      </a:r>
                    </a:p>
                    <a:p>
                      <a:endParaRPr lang="ru-RU" sz="1400" baseline="0" dirty="0" smtClean="0"/>
                    </a:p>
                    <a:p>
                      <a:endParaRPr lang="ru-RU" sz="1400" baseline="0" dirty="0" smtClean="0"/>
                    </a:p>
                    <a:p>
                      <a:endParaRPr lang="ru-RU" sz="1400" baseline="0" dirty="0" smtClean="0"/>
                    </a:p>
                    <a:p>
                      <a:endParaRPr lang="ru-RU" sz="1400" baseline="0" dirty="0" smtClean="0"/>
                    </a:p>
                    <a:p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3)Чемпионат России г.Казань  нояб.2016</a:t>
                      </a:r>
                    </a:p>
                    <a:p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4) Международные соревнования «Кубок  Сальникова» дек.2016</a:t>
                      </a:r>
                    </a:p>
                    <a:p>
                      <a:endParaRPr lang="ru-RU" sz="1400" baseline="0" dirty="0" smtClean="0"/>
                    </a:p>
                    <a:p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5)Чемпионат РТ </a:t>
                      </a:r>
                      <a:r>
                        <a:rPr lang="ru-RU" sz="1400" baseline="0" dirty="0" err="1" smtClean="0"/>
                        <a:t>янв</a:t>
                      </a:r>
                      <a:r>
                        <a:rPr lang="ru-RU" sz="1400" baseline="0" dirty="0" smtClean="0"/>
                        <a:t> 2017</a:t>
                      </a:r>
                    </a:p>
                    <a:p>
                      <a:endParaRPr lang="ru-RU" sz="1400" baseline="0" dirty="0" smtClean="0"/>
                    </a:p>
                    <a:p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6)Чемпионат и первенство ПФО март2017 г.Саранск</a:t>
                      </a:r>
                    </a:p>
                    <a:p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7) Чемпионат России </a:t>
                      </a:r>
                      <a:r>
                        <a:rPr lang="ru-RU" sz="1400" baseline="0" dirty="0" err="1" smtClean="0"/>
                        <a:t>апр</a:t>
                      </a:r>
                      <a:r>
                        <a:rPr lang="ru-RU" sz="1400" baseline="0" dirty="0" smtClean="0"/>
                        <a:t> 17</a:t>
                      </a:r>
                    </a:p>
                    <a:p>
                      <a:endParaRPr lang="ru-RU" sz="1400" baseline="0" dirty="0" smtClean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800 </a:t>
                      </a:r>
                      <a:r>
                        <a:rPr lang="ru-RU" sz="1400" dirty="0" err="1" smtClean="0"/>
                        <a:t>вст</a:t>
                      </a:r>
                      <a:endParaRPr lang="ru-RU" sz="1400" dirty="0" smtClean="0"/>
                    </a:p>
                    <a:p>
                      <a:r>
                        <a:rPr lang="ru-RU" sz="1400" dirty="0" smtClean="0"/>
                        <a:t>4х200 в/</a:t>
                      </a:r>
                      <a:r>
                        <a:rPr lang="ru-RU" sz="1400" dirty="0" err="1" smtClean="0"/>
                        <a:t>ст</a:t>
                      </a:r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200 </a:t>
                      </a:r>
                      <a:r>
                        <a:rPr lang="ru-RU" sz="1400" dirty="0" err="1" smtClean="0"/>
                        <a:t>вст</a:t>
                      </a:r>
                      <a:endParaRPr lang="ru-RU" sz="1400" dirty="0" smtClean="0"/>
                    </a:p>
                    <a:p>
                      <a:r>
                        <a:rPr lang="ru-RU" sz="1400" dirty="0" smtClean="0"/>
                        <a:t>1500 </a:t>
                      </a:r>
                      <a:r>
                        <a:rPr lang="ru-RU" sz="1400" dirty="0" err="1" smtClean="0"/>
                        <a:t>вст</a:t>
                      </a:r>
                      <a:endParaRPr lang="ru-RU" sz="1400" dirty="0" smtClean="0"/>
                    </a:p>
                    <a:p>
                      <a:r>
                        <a:rPr lang="ru-RU" sz="1400" dirty="0" smtClean="0"/>
                        <a:t>800 </a:t>
                      </a:r>
                      <a:r>
                        <a:rPr lang="ru-RU" sz="1400" dirty="0" err="1" smtClean="0"/>
                        <a:t>вст</a:t>
                      </a:r>
                      <a:endParaRPr lang="ru-RU" sz="1400" dirty="0" smtClean="0"/>
                    </a:p>
                    <a:p>
                      <a:r>
                        <a:rPr lang="ru-RU" sz="1400" dirty="0" smtClean="0"/>
                        <a:t>400 </a:t>
                      </a:r>
                      <a:r>
                        <a:rPr lang="ru-RU" sz="1400" dirty="0" err="1" smtClean="0"/>
                        <a:t>вст</a:t>
                      </a:r>
                      <a:endParaRPr lang="ru-RU" sz="1400" dirty="0" smtClean="0"/>
                    </a:p>
                    <a:p>
                      <a:r>
                        <a:rPr lang="ru-RU" sz="1400" dirty="0" smtClean="0"/>
                        <a:t>4х200 </a:t>
                      </a:r>
                      <a:r>
                        <a:rPr lang="ru-RU" sz="1400" dirty="0" err="1" smtClean="0"/>
                        <a:t>вст</a:t>
                      </a:r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400 </a:t>
                      </a:r>
                      <a:r>
                        <a:rPr lang="ru-RU" sz="1400" dirty="0" err="1" smtClean="0"/>
                        <a:t>вст</a:t>
                      </a:r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1500 </a:t>
                      </a:r>
                      <a:r>
                        <a:rPr lang="ru-RU" sz="1400" dirty="0" err="1" smtClean="0"/>
                        <a:t>вст</a:t>
                      </a:r>
                      <a:endParaRPr lang="ru-RU" sz="1400" dirty="0" smtClean="0"/>
                    </a:p>
                    <a:p>
                      <a:r>
                        <a:rPr lang="ru-RU" sz="1400" dirty="0" smtClean="0"/>
                        <a:t>400 </a:t>
                      </a:r>
                      <a:r>
                        <a:rPr lang="ru-RU" sz="1400" dirty="0" err="1" smtClean="0"/>
                        <a:t>вст</a:t>
                      </a:r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100 в/</a:t>
                      </a:r>
                      <a:r>
                        <a:rPr lang="ru-RU" sz="1400" dirty="0" err="1" smtClean="0"/>
                        <a:t>ст</a:t>
                      </a:r>
                      <a:endParaRPr lang="ru-RU" sz="1400" dirty="0" smtClean="0"/>
                    </a:p>
                    <a:p>
                      <a:r>
                        <a:rPr lang="ru-RU" sz="1400" dirty="0" smtClean="0"/>
                        <a:t>400в/</a:t>
                      </a:r>
                      <a:r>
                        <a:rPr lang="ru-RU" sz="1400" dirty="0" err="1" smtClean="0"/>
                        <a:t>ст</a:t>
                      </a:r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1500 в/</a:t>
                      </a:r>
                      <a:r>
                        <a:rPr lang="ru-RU" sz="1400" dirty="0" err="1" smtClean="0"/>
                        <a:t>ст</a:t>
                      </a:r>
                      <a:endParaRPr lang="ru-RU" sz="1400" dirty="0" smtClean="0"/>
                    </a:p>
                    <a:p>
                      <a:r>
                        <a:rPr lang="ru-RU" sz="1400" dirty="0" smtClean="0"/>
                        <a:t>400 в/</a:t>
                      </a:r>
                      <a:r>
                        <a:rPr lang="ru-RU" sz="1400" dirty="0" err="1" smtClean="0"/>
                        <a:t>ст</a:t>
                      </a:r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400 м в/</a:t>
                      </a:r>
                      <a:r>
                        <a:rPr lang="ru-RU" sz="1400" dirty="0" err="1" smtClean="0"/>
                        <a:t>ст</a:t>
                      </a:r>
                      <a:endParaRPr lang="ru-RU" sz="1400" dirty="0" smtClean="0"/>
                    </a:p>
                    <a:p>
                      <a:r>
                        <a:rPr lang="ru-RU" sz="1400" dirty="0" smtClean="0"/>
                        <a:t>2х200</a:t>
                      </a:r>
                      <a:r>
                        <a:rPr lang="ru-RU" sz="1400" baseline="0" dirty="0" smtClean="0"/>
                        <a:t> м в/</a:t>
                      </a:r>
                      <a:r>
                        <a:rPr lang="ru-RU" sz="1400" baseline="0" dirty="0" err="1" smtClean="0"/>
                        <a:t>ст</a:t>
                      </a:r>
                      <a:endParaRPr lang="ru-RU" sz="1400" dirty="0" smtClean="0"/>
                    </a:p>
                    <a:p>
                      <a:endParaRPr lang="ru-RU" sz="1400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1</a:t>
                      </a:r>
                    </a:p>
                    <a:p>
                      <a:r>
                        <a:rPr lang="ru-RU" sz="1400" b="1" dirty="0" smtClean="0"/>
                        <a:t>1</a:t>
                      </a:r>
                    </a:p>
                    <a:p>
                      <a:endParaRPr lang="ru-RU" sz="1400" b="1" dirty="0" smtClean="0"/>
                    </a:p>
                    <a:p>
                      <a:r>
                        <a:rPr lang="ru-RU" sz="1400" b="1" dirty="0" smtClean="0"/>
                        <a:t>1</a:t>
                      </a:r>
                    </a:p>
                    <a:p>
                      <a:r>
                        <a:rPr lang="ru-RU" sz="1400" b="1" dirty="0" smtClean="0"/>
                        <a:t>1</a:t>
                      </a:r>
                    </a:p>
                    <a:p>
                      <a:r>
                        <a:rPr lang="ru-RU" sz="1400" b="1" dirty="0" smtClean="0"/>
                        <a:t>1</a:t>
                      </a:r>
                    </a:p>
                    <a:p>
                      <a:r>
                        <a:rPr lang="ru-RU" sz="1400" b="1" dirty="0" smtClean="0"/>
                        <a:t>1</a:t>
                      </a:r>
                    </a:p>
                    <a:p>
                      <a:r>
                        <a:rPr lang="ru-RU" sz="1400" b="1" dirty="0" smtClean="0"/>
                        <a:t>1</a:t>
                      </a:r>
                    </a:p>
                    <a:p>
                      <a:endParaRPr lang="ru-RU" sz="1400" b="1" dirty="0" smtClean="0"/>
                    </a:p>
                    <a:p>
                      <a:endParaRPr lang="ru-RU" sz="1400" b="1" dirty="0" smtClean="0"/>
                    </a:p>
                    <a:p>
                      <a:r>
                        <a:rPr lang="ru-RU" sz="1400" b="1" dirty="0" smtClean="0"/>
                        <a:t>4</a:t>
                      </a:r>
                    </a:p>
                    <a:p>
                      <a:endParaRPr lang="ru-RU" sz="1400" b="1" dirty="0" smtClean="0"/>
                    </a:p>
                    <a:p>
                      <a:endParaRPr lang="ru-RU" sz="1400" b="1" dirty="0" smtClean="0"/>
                    </a:p>
                    <a:p>
                      <a:r>
                        <a:rPr lang="ru-RU" sz="1400" b="1" dirty="0" smtClean="0"/>
                        <a:t>2</a:t>
                      </a:r>
                    </a:p>
                    <a:p>
                      <a:r>
                        <a:rPr lang="ru-RU" sz="1400" b="1" dirty="0" smtClean="0"/>
                        <a:t>4</a:t>
                      </a:r>
                    </a:p>
                    <a:p>
                      <a:endParaRPr lang="ru-RU" sz="1400" b="1" dirty="0" smtClean="0"/>
                    </a:p>
                    <a:p>
                      <a:endParaRPr lang="ru-RU" sz="1400" b="1" dirty="0" smtClean="0"/>
                    </a:p>
                    <a:p>
                      <a:endParaRPr lang="ru-RU" sz="1400" b="1" dirty="0" smtClean="0"/>
                    </a:p>
                    <a:p>
                      <a:endParaRPr lang="ru-RU" sz="1400" b="1" dirty="0" smtClean="0"/>
                    </a:p>
                    <a:p>
                      <a:endParaRPr lang="ru-RU" sz="1400" b="1" dirty="0" smtClean="0"/>
                    </a:p>
                    <a:p>
                      <a:r>
                        <a:rPr lang="ru-RU" sz="1400" b="1" dirty="0" smtClean="0"/>
                        <a:t>2</a:t>
                      </a:r>
                    </a:p>
                    <a:p>
                      <a:r>
                        <a:rPr lang="ru-RU" sz="1400" b="1" dirty="0" smtClean="0"/>
                        <a:t>1</a:t>
                      </a:r>
                    </a:p>
                    <a:p>
                      <a:endParaRPr lang="ru-RU" sz="1400" b="1" dirty="0" smtClean="0"/>
                    </a:p>
                    <a:p>
                      <a:endParaRPr lang="ru-RU" sz="1400" b="1" dirty="0" smtClean="0"/>
                    </a:p>
                    <a:p>
                      <a:r>
                        <a:rPr lang="ru-RU" sz="1400" b="1" dirty="0" smtClean="0"/>
                        <a:t>1</a:t>
                      </a:r>
                    </a:p>
                    <a:p>
                      <a:r>
                        <a:rPr lang="ru-RU" sz="1400" b="1" dirty="0" smtClean="0"/>
                        <a:t>1</a:t>
                      </a:r>
                    </a:p>
                    <a:p>
                      <a:endParaRPr lang="ru-RU" sz="1400" b="1" dirty="0" smtClean="0"/>
                    </a:p>
                    <a:p>
                      <a:endParaRPr lang="ru-RU" sz="1400" b="1" dirty="0" smtClean="0"/>
                    </a:p>
                    <a:p>
                      <a:r>
                        <a:rPr lang="ru-RU" sz="1400" b="1" dirty="0" smtClean="0"/>
                        <a:t>2</a:t>
                      </a:r>
                    </a:p>
                    <a:p>
                      <a:r>
                        <a:rPr lang="ru-RU" sz="1400" b="1" dirty="0" smtClean="0"/>
                        <a:t>1</a:t>
                      </a:r>
                      <a:endParaRPr lang="ru-RU" sz="1400" b="1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9D1E23"/>
                          </a:solidFill>
                        </a:rPr>
                        <a:t>Основной состав</a:t>
                      </a:r>
                    </a:p>
                    <a:p>
                      <a:r>
                        <a:rPr lang="ru-RU" sz="1400" b="1" dirty="0" smtClean="0">
                          <a:solidFill>
                            <a:srgbClr val="9D1E23"/>
                          </a:solidFill>
                        </a:rPr>
                        <a:t>Сборной РФ</a:t>
                      </a:r>
                      <a:endParaRPr lang="ru-RU" sz="1400" b="1" dirty="0">
                        <a:solidFill>
                          <a:srgbClr val="9D1E2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19958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/>
              <a:t>ГРУППА ВСМ</a:t>
            </a:r>
            <a:br>
              <a:rPr lang="ru-RU" sz="3200" dirty="0"/>
            </a:br>
            <a:r>
              <a:rPr lang="ru-RU" sz="3200" dirty="0"/>
              <a:t>ТРЕНЕР </a:t>
            </a:r>
            <a:r>
              <a:rPr lang="ru-RU" sz="3200" dirty="0" err="1">
                <a:solidFill>
                  <a:srgbClr val="000000"/>
                </a:solidFill>
              </a:rPr>
              <a:t>Гарипова.Г.Р</a:t>
            </a:r>
            <a:endParaRPr lang="ru-RU" sz="32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807351104"/>
              </p:ext>
            </p:extLst>
          </p:nvPr>
        </p:nvGraphicFramePr>
        <p:xfrm>
          <a:off x="283881" y="1777422"/>
          <a:ext cx="8531412" cy="5160984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555787"/>
                <a:gridCol w="1881760"/>
                <a:gridCol w="1007048"/>
                <a:gridCol w="1632804"/>
                <a:gridCol w="1475805"/>
                <a:gridCol w="759435"/>
                <a:gridCol w="1218773"/>
              </a:tblGrid>
              <a:tr h="58898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№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Ф.И.О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Разряд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Соревнования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Дистанция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Место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16183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Мухаметзянов</a:t>
                      </a:r>
                      <a:r>
                        <a:rPr lang="ru-RU" sz="1400" dirty="0" smtClean="0"/>
                        <a:t> Эмиль </a:t>
                      </a:r>
                      <a:r>
                        <a:rPr lang="ru-RU" sz="1400" dirty="0" smtClean="0"/>
                        <a:t>1998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Вошел в резервный список</a:t>
                      </a:r>
                      <a:r>
                        <a:rPr lang="ru-RU" sz="1400" baseline="0" dirty="0" smtClean="0"/>
                        <a:t> для участия в Всемирной универсиаде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МС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1)Чемпионат РТ янв.2016</a:t>
                      </a:r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2)ПФО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dirty="0" smtClean="0"/>
                        <a:t>г.Пенза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baseline="0" dirty="0" err="1" smtClean="0"/>
                        <a:t>окт</a:t>
                      </a:r>
                      <a:r>
                        <a:rPr lang="ru-RU" sz="1200" baseline="0" dirty="0" smtClean="0"/>
                        <a:t> 2016</a:t>
                      </a:r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3)Чемпионат</a:t>
                      </a:r>
                      <a:r>
                        <a:rPr lang="ru-RU" sz="1200" baseline="0" dirty="0" smtClean="0"/>
                        <a:t> России г.Казань </a:t>
                      </a:r>
                      <a:r>
                        <a:rPr lang="ru-RU" sz="1200" baseline="0" dirty="0" err="1" smtClean="0"/>
                        <a:t>нояб</a:t>
                      </a:r>
                      <a:r>
                        <a:rPr lang="ru-RU" sz="1200" baseline="0" dirty="0" smtClean="0"/>
                        <a:t> 2016</a:t>
                      </a:r>
                    </a:p>
                    <a:p>
                      <a:endParaRPr lang="ru-RU" sz="1200" baseline="0" dirty="0" smtClean="0"/>
                    </a:p>
                    <a:p>
                      <a:r>
                        <a:rPr lang="ru-RU" sz="1200" baseline="0" dirty="0" smtClean="0"/>
                        <a:t>4) Чемпионат РТ </a:t>
                      </a:r>
                      <a:r>
                        <a:rPr lang="ru-RU" sz="1200" baseline="0" dirty="0" err="1" smtClean="0"/>
                        <a:t>янв</a:t>
                      </a:r>
                      <a:r>
                        <a:rPr lang="ru-RU" sz="1200" baseline="0" dirty="0" smtClean="0"/>
                        <a:t> 2017</a:t>
                      </a:r>
                    </a:p>
                    <a:p>
                      <a:endParaRPr lang="ru-RU" sz="1200" baseline="0" dirty="0" smtClean="0"/>
                    </a:p>
                    <a:p>
                      <a:r>
                        <a:rPr lang="ru-RU" sz="1200" baseline="0" dirty="0" smtClean="0"/>
                        <a:t>5)Чемпионат и первенство ПФО март 2017 г.Саранск</a:t>
                      </a:r>
                    </a:p>
                    <a:p>
                      <a:endParaRPr lang="ru-RU" sz="1200" baseline="0" dirty="0" smtClean="0"/>
                    </a:p>
                    <a:p>
                      <a:r>
                        <a:rPr lang="ru-RU" sz="1200" baseline="0" dirty="0" smtClean="0"/>
                        <a:t>6) Чемпионат России </a:t>
                      </a:r>
                      <a:r>
                        <a:rPr lang="ru-RU" sz="1200" baseline="0" dirty="0" err="1" smtClean="0"/>
                        <a:t>апр</a:t>
                      </a:r>
                      <a:r>
                        <a:rPr lang="ru-RU" sz="1200" baseline="0" dirty="0" smtClean="0"/>
                        <a:t> 17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400в/</a:t>
                      </a:r>
                      <a:r>
                        <a:rPr lang="ru-RU" sz="1200" dirty="0" err="1" smtClean="0"/>
                        <a:t>ст</a:t>
                      </a:r>
                      <a:endParaRPr lang="ru-RU" sz="1200" dirty="0" smtClean="0"/>
                    </a:p>
                    <a:p>
                      <a:r>
                        <a:rPr lang="ru-RU" sz="1200" dirty="0" smtClean="0"/>
                        <a:t>4х200 в/</a:t>
                      </a:r>
                      <a:r>
                        <a:rPr lang="ru-RU" sz="1200" dirty="0" err="1" smtClean="0"/>
                        <a:t>ст</a:t>
                      </a:r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4х200 в/</a:t>
                      </a:r>
                      <a:r>
                        <a:rPr lang="ru-RU" sz="1200" dirty="0" err="1" smtClean="0"/>
                        <a:t>ст</a:t>
                      </a:r>
                      <a:endParaRPr lang="ru-RU" sz="1200" dirty="0" smtClean="0"/>
                    </a:p>
                    <a:p>
                      <a:r>
                        <a:rPr lang="ru-RU" sz="1200" dirty="0" smtClean="0"/>
                        <a:t>800 в/</a:t>
                      </a:r>
                      <a:r>
                        <a:rPr lang="ru-RU" sz="1200" dirty="0" err="1" smtClean="0"/>
                        <a:t>ст</a:t>
                      </a:r>
                      <a:endParaRPr lang="ru-RU" sz="1200" dirty="0" smtClean="0"/>
                    </a:p>
                    <a:p>
                      <a:r>
                        <a:rPr lang="ru-RU" sz="1200" dirty="0" smtClean="0"/>
                        <a:t>400 в/</a:t>
                      </a:r>
                      <a:r>
                        <a:rPr lang="ru-RU" sz="1200" dirty="0" err="1" smtClean="0"/>
                        <a:t>ст</a:t>
                      </a:r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1500 в/</a:t>
                      </a:r>
                      <a:r>
                        <a:rPr lang="ru-RU" sz="1200" dirty="0" err="1" smtClean="0"/>
                        <a:t>ст</a:t>
                      </a:r>
                      <a:endParaRPr lang="ru-RU" sz="1200" dirty="0" smtClean="0"/>
                    </a:p>
                    <a:p>
                      <a:r>
                        <a:rPr lang="ru-RU" sz="1200" dirty="0" smtClean="0"/>
                        <a:t>400 в/</a:t>
                      </a:r>
                      <a:r>
                        <a:rPr lang="ru-RU" sz="1200" dirty="0" err="1" smtClean="0"/>
                        <a:t>ст</a:t>
                      </a:r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800 в/</a:t>
                      </a:r>
                      <a:r>
                        <a:rPr lang="ru-RU" sz="1200" dirty="0" err="1" smtClean="0"/>
                        <a:t>ст</a:t>
                      </a:r>
                      <a:endParaRPr lang="ru-RU" sz="1200" dirty="0" smtClean="0"/>
                    </a:p>
                    <a:p>
                      <a:r>
                        <a:rPr lang="ru-RU" sz="1200" dirty="0" smtClean="0"/>
                        <a:t>400 в/</a:t>
                      </a:r>
                      <a:r>
                        <a:rPr lang="ru-RU" sz="1200" dirty="0" err="1" smtClean="0"/>
                        <a:t>ст</a:t>
                      </a:r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1500 в/</a:t>
                      </a:r>
                      <a:r>
                        <a:rPr lang="ru-RU" sz="1200" dirty="0" err="1" smtClean="0"/>
                        <a:t>ст</a:t>
                      </a:r>
                      <a:endParaRPr lang="ru-RU" sz="1200" dirty="0" smtClean="0"/>
                    </a:p>
                    <a:p>
                      <a:r>
                        <a:rPr lang="ru-RU" sz="1200" dirty="0" smtClean="0"/>
                        <a:t>400 в/</a:t>
                      </a:r>
                      <a:r>
                        <a:rPr lang="ru-RU" sz="1200" dirty="0" err="1" smtClean="0"/>
                        <a:t>ст</a:t>
                      </a:r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4х200 м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1</a:t>
                      </a:r>
                    </a:p>
                    <a:p>
                      <a:r>
                        <a:rPr lang="ru-RU" sz="1200" b="1" dirty="0" smtClean="0"/>
                        <a:t>1</a:t>
                      </a:r>
                    </a:p>
                    <a:p>
                      <a:r>
                        <a:rPr lang="ru-RU" sz="1200" b="1" dirty="0" smtClean="0"/>
                        <a:t>1</a:t>
                      </a:r>
                    </a:p>
                    <a:p>
                      <a:r>
                        <a:rPr lang="ru-RU" sz="1200" b="1" dirty="0" smtClean="0"/>
                        <a:t>1</a:t>
                      </a:r>
                    </a:p>
                    <a:p>
                      <a:r>
                        <a:rPr lang="ru-RU" sz="1200" b="1" dirty="0" smtClean="0"/>
                        <a:t>2</a:t>
                      </a:r>
                    </a:p>
                    <a:p>
                      <a:r>
                        <a:rPr lang="ru-RU" sz="1200" b="1" dirty="0" smtClean="0"/>
                        <a:t>2</a:t>
                      </a:r>
                    </a:p>
                    <a:p>
                      <a:endParaRPr lang="ru-RU" sz="1200" b="1" dirty="0" smtClean="0"/>
                    </a:p>
                    <a:p>
                      <a:endParaRPr lang="ru-RU" sz="1200" b="1" dirty="0" smtClean="0"/>
                    </a:p>
                    <a:p>
                      <a:r>
                        <a:rPr lang="ru-RU" sz="1200" b="1" dirty="0" smtClean="0"/>
                        <a:t>5</a:t>
                      </a:r>
                    </a:p>
                    <a:p>
                      <a:r>
                        <a:rPr lang="ru-RU" sz="1200" b="1" dirty="0" smtClean="0"/>
                        <a:t>7</a:t>
                      </a:r>
                    </a:p>
                    <a:p>
                      <a:endParaRPr lang="ru-RU" sz="1200" b="1" dirty="0" smtClean="0"/>
                    </a:p>
                    <a:p>
                      <a:endParaRPr lang="ru-RU" sz="1200" b="1" dirty="0" smtClean="0"/>
                    </a:p>
                    <a:p>
                      <a:r>
                        <a:rPr lang="ru-RU" sz="1200" b="1" dirty="0" smtClean="0"/>
                        <a:t>1</a:t>
                      </a:r>
                    </a:p>
                    <a:p>
                      <a:r>
                        <a:rPr lang="ru-RU" sz="1200" b="1" dirty="0" smtClean="0"/>
                        <a:t>2</a:t>
                      </a:r>
                    </a:p>
                    <a:p>
                      <a:endParaRPr lang="ru-RU" sz="1200" b="1" dirty="0" smtClean="0"/>
                    </a:p>
                    <a:p>
                      <a:r>
                        <a:rPr lang="ru-RU" sz="1200" b="1" dirty="0" smtClean="0"/>
                        <a:t>2</a:t>
                      </a:r>
                    </a:p>
                    <a:p>
                      <a:r>
                        <a:rPr lang="ru-RU" sz="1200" b="1" dirty="0" smtClean="0"/>
                        <a:t>3</a:t>
                      </a:r>
                    </a:p>
                    <a:p>
                      <a:endParaRPr lang="ru-RU" sz="1200" b="1" dirty="0" smtClean="0"/>
                    </a:p>
                    <a:p>
                      <a:endParaRPr lang="ru-RU" sz="1200" b="1" dirty="0" smtClean="0"/>
                    </a:p>
                    <a:p>
                      <a:r>
                        <a:rPr lang="ru-RU" sz="1200" b="1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Основной состав Сборной РФ</a:t>
                      </a:r>
                      <a:endParaRPr lang="ru-RU" sz="12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25686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397000" y="-685800"/>
            <a:ext cx="5086577" cy="1371600"/>
          </a:xfrm>
        </p:spPr>
        <p:txBody>
          <a:bodyPr>
            <a:normAutofit/>
          </a:bodyPr>
          <a:lstStyle/>
          <a:p>
            <a:pPr algn="ctr"/>
            <a:r>
              <a:rPr lang="ru-RU" sz="1400" dirty="0"/>
              <a:t>ГРУППА </a:t>
            </a:r>
            <a:r>
              <a:rPr lang="ru-RU" sz="1400" dirty="0" smtClean="0"/>
              <a:t>ГСС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>ТРЕНЕР </a:t>
            </a:r>
            <a:r>
              <a:rPr lang="ru-RU" sz="1400" dirty="0" err="1" smtClean="0">
                <a:solidFill>
                  <a:srgbClr val="000000"/>
                </a:solidFill>
              </a:rPr>
              <a:t>Плотникова.Ю.в</a:t>
            </a:r>
            <a:r>
              <a:rPr lang="ru-RU" sz="1400" dirty="0" smtClean="0"/>
              <a:t> </a:t>
            </a:r>
            <a:br>
              <a:rPr lang="ru-RU" sz="1400" dirty="0" smtClean="0"/>
            </a:br>
            <a:r>
              <a:rPr lang="ru-RU" sz="1400" dirty="0" smtClean="0"/>
              <a:t>       </a:t>
            </a:r>
            <a:r>
              <a:rPr lang="ru-RU" sz="1400" dirty="0" err="1" smtClean="0">
                <a:solidFill>
                  <a:srgbClr val="000000"/>
                </a:solidFill>
              </a:rPr>
              <a:t>Султанова.И.А</a:t>
            </a:r>
            <a:endParaRPr lang="ru-RU" sz="1400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03645434"/>
              </p:ext>
            </p:extLst>
          </p:nvPr>
        </p:nvGraphicFramePr>
        <p:xfrm>
          <a:off x="189089" y="832555"/>
          <a:ext cx="8658579" cy="6425027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443524"/>
                <a:gridCol w="1940178"/>
                <a:gridCol w="1227960"/>
                <a:gridCol w="2026136"/>
                <a:gridCol w="1964737"/>
                <a:gridCol w="1056044"/>
              </a:tblGrid>
              <a:tr h="31511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№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Ф.И.О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Разряд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Соревнования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Дистанция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Место</a:t>
                      </a:r>
                      <a:endParaRPr lang="ru-RU" sz="1200" dirty="0"/>
                    </a:p>
                  </a:txBody>
                  <a:tcPr/>
                </a:tc>
              </a:tr>
              <a:tr h="1239952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Рамазанов </a:t>
                      </a:r>
                    </a:p>
                    <a:p>
                      <a:r>
                        <a:rPr lang="ru-RU" sz="1400" dirty="0" err="1" smtClean="0"/>
                        <a:t>Азат</a:t>
                      </a:r>
                      <a:r>
                        <a:rPr lang="ru-RU" sz="1400" dirty="0" smtClean="0"/>
                        <a:t>   2000</a:t>
                      </a:r>
                    </a:p>
                    <a:p>
                      <a:endParaRPr lang="ru-RU" sz="1400" dirty="0" smtClean="0"/>
                    </a:p>
                    <a:p>
                      <a:r>
                        <a:rPr lang="ru-RU" sz="1200" dirty="0" smtClean="0"/>
                        <a:t>( прошел  отбор  на Первенство</a:t>
                      </a:r>
                      <a:r>
                        <a:rPr lang="ru-RU" sz="1200" baseline="0" dirty="0" smtClean="0"/>
                        <a:t> России среди юниоров )</a:t>
                      </a:r>
                      <a:endParaRPr lang="ru-RU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КМС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1)Чемпионат</a:t>
                      </a:r>
                      <a:r>
                        <a:rPr lang="ru-RU" sz="1200" baseline="0" dirty="0" smtClean="0"/>
                        <a:t> г.Казани  нояб.2016</a:t>
                      </a:r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2)Чемпионат и первенство ПФО г.Саранск март2017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200 в/</a:t>
                      </a:r>
                      <a:r>
                        <a:rPr lang="ru-RU" sz="1200" dirty="0" err="1" smtClean="0"/>
                        <a:t>ст</a:t>
                      </a:r>
                      <a:r>
                        <a:rPr lang="ru-RU" sz="1200" dirty="0" smtClean="0"/>
                        <a:t> </a:t>
                      </a:r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800 в/</a:t>
                      </a:r>
                      <a:r>
                        <a:rPr lang="ru-RU" sz="1200" dirty="0" err="1" smtClean="0"/>
                        <a:t>ст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8</a:t>
                      </a:r>
                    </a:p>
                    <a:p>
                      <a:endParaRPr lang="ru-RU" sz="1200" b="1" dirty="0" smtClean="0"/>
                    </a:p>
                    <a:p>
                      <a:endParaRPr lang="ru-RU" sz="1200" b="1" dirty="0" smtClean="0"/>
                    </a:p>
                    <a:p>
                      <a:r>
                        <a:rPr lang="ru-RU" sz="1200" b="1" dirty="0" smtClean="0"/>
                        <a:t>7</a:t>
                      </a:r>
                      <a:endParaRPr lang="ru-RU" sz="1200" b="1" dirty="0"/>
                    </a:p>
                  </a:txBody>
                  <a:tcPr/>
                </a:tc>
              </a:tr>
              <a:tr h="232549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Якупов</a:t>
                      </a:r>
                      <a:r>
                        <a:rPr lang="ru-RU" sz="1400" baseline="0" dirty="0" smtClean="0"/>
                        <a:t> </a:t>
                      </a:r>
                    </a:p>
                    <a:p>
                      <a:r>
                        <a:rPr lang="ru-RU" sz="1400" baseline="0" dirty="0" err="1" smtClean="0"/>
                        <a:t>Радем</a:t>
                      </a:r>
                      <a:r>
                        <a:rPr lang="ru-RU" sz="1400" baseline="0" dirty="0" smtClean="0"/>
                        <a:t> 1999  </a:t>
                      </a:r>
                    </a:p>
                    <a:p>
                      <a:endParaRPr lang="ru-RU" sz="1400" baseline="0" dirty="0" smtClean="0"/>
                    </a:p>
                    <a:p>
                      <a:r>
                        <a:rPr lang="ru-RU" sz="1200" baseline="0" dirty="0" smtClean="0"/>
                        <a:t>( прошел отбор на Первенство среди юниоров)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КМС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Выполнение звания </a:t>
                      </a:r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МС</a:t>
                      </a:r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1)Чемпионат РТ </a:t>
                      </a:r>
                      <a:r>
                        <a:rPr lang="ru-RU" sz="1200" dirty="0" err="1" smtClean="0"/>
                        <a:t>сент</a:t>
                      </a:r>
                      <a:r>
                        <a:rPr lang="ru-RU" sz="1200" dirty="0" smtClean="0"/>
                        <a:t> 2016</a:t>
                      </a:r>
                    </a:p>
                    <a:p>
                      <a:r>
                        <a:rPr lang="ru-RU" sz="1200" dirty="0" smtClean="0"/>
                        <a:t>2)Чемпионат г.Казани нояб.2016</a:t>
                      </a:r>
                    </a:p>
                    <a:p>
                      <a:r>
                        <a:rPr lang="ru-RU" sz="1200" dirty="0" smtClean="0"/>
                        <a:t>3)Всероссийские</a:t>
                      </a:r>
                      <a:r>
                        <a:rPr lang="ru-RU" sz="1200" baseline="0" dirty="0" smtClean="0"/>
                        <a:t> соревнования среди юношей и девушек дек 2016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smtClean="0"/>
                        <a:t>4)</a:t>
                      </a:r>
                      <a:r>
                        <a:rPr lang="ru-RU" sz="1200" dirty="0" smtClean="0"/>
                        <a:t> Чемпионат и первенство ПФО март 2017</a:t>
                      </a:r>
                      <a:r>
                        <a:rPr lang="ru-RU" sz="1200" baseline="0" dirty="0" smtClean="0"/>
                        <a:t> г.Саранск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smtClean="0"/>
                        <a:t>5)Чемпионат РТ янв2017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smtClean="0"/>
                        <a:t>6) Чемпионат России апр17</a:t>
                      </a:r>
                      <a:endParaRPr lang="ru-RU" sz="1200" dirty="0" smtClean="0"/>
                    </a:p>
                    <a:p>
                      <a:endParaRPr lang="ru-RU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800</a:t>
                      </a:r>
                      <a:r>
                        <a:rPr lang="ru-RU" sz="1200" baseline="0" dirty="0" smtClean="0"/>
                        <a:t> в/</a:t>
                      </a:r>
                      <a:r>
                        <a:rPr lang="ru-RU" sz="1200" baseline="0" dirty="0" err="1" smtClean="0"/>
                        <a:t>ст</a:t>
                      </a:r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200</a:t>
                      </a:r>
                      <a:r>
                        <a:rPr lang="ru-RU" sz="1200" baseline="0" dirty="0" smtClean="0"/>
                        <a:t> в/</a:t>
                      </a:r>
                      <a:r>
                        <a:rPr lang="ru-RU" sz="1200" baseline="0" dirty="0" err="1" smtClean="0"/>
                        <a:t>ст</a:t>
                      </a:r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800 в/</a:t>
                      </a:r>
                      <a:r>
                        <a:rPr lang="ru-RU" sz="1200" dirty="0" err="1" smtClean="0"/>
                        <a:t>ст</a:t>
                      </a:r>
                      <a:endParaRPr lang="ru-RU" sz="1200" dirty="0" smtClean="0"/>
                    </a:p>
                    <a:p>
                      <a:r>
                        <a:rPr lang="ru-RU" sz="1200" dirty="0" smtClean="0"/>
                        <a:t>800</a:t>
                      </a:r>
                      <a:r>
                        <a:rPr lang="ru-RU" sz="1200" baseline="0" dirty="0" smtClean="0"/>
                        <a:t> в/</a:t>
                      </a:r>
                      <a:r>
                        <a:rPr lang="ru-RU" sz="1200" baseline="0" dirty="0" err="1" smtClean="0"/>
                        <a:t>ст</a:t>
                      </a:r>
                      <a:endParaRPr lang="ru-RU" sz="1200" baseline="0" dirty="0" smtClean="0"/>
                    </a:p>
                    <a:p>
                      <a:endParaRPr lang="ru-RU" sz="1200" baseline="0" dirty="0" smtClean="0"/>
                    </a:p>
                    <a:p>
                      <a:endParaRPr lang="ru-RU" sz="1200" baseline="0" dirty="0" smtClean="0"/>
                    </a:p>
                    <a:p>
                      <a:r>
                        <a:rPr lang="ru-RU" sz="1200" baseline="0" dirty="0" smtClean="0"/>
                        <a:t>1500 в/</a:t>
                      </a:r>
                      <a:r>
                        <a:rPr lang="ru-RU" sz="1200" baseline="0" dirty="0" err="1" smtClean="0"/>
                        <a:t>ст</a:t>
                      </a:r>
                      <a:endParaRPr lang="ru-RU" sz="1200" baseline="0" dirty="0" smtClean="0"/>
                    </a:p>
                    <a:p>
                      <a:r>
                        <a:rPr lang="ru-RU" sz="1200" baseline="0" dirty="0" smtClean="0"/>
                        <a:t>200 в/</a:t>
                      </a:r>
                      <a:r>
                        <a:rPr lang="ru-RU" sz="1200" baseline="0" dirty="0" err="1" smtClean="0"/>
                        <a:t>ст</a:t>
                      </a:r>
                      <a:endParaRPr lang="ru-RU" sz="1200" baseline="0" dirty="0" smtClean="0"/>
                    </a:p>
                    <a:p>
                      <a:endParaRPr lang="ru-RU" sz="1200" baseline="0" dirty="0" smtClean="0"/>
                    </a:p>
                    <a:p>
                      <a:r>
                        <a:rPr lang="ru-RU" sz="1200" baseline="0" dirty="0" smtClean="0"/>
                        <a:t>400 в/</a:t>
                      </a:r>
                      <a:r>
                        <a:rPr lang="ru-RU" sz="1200" baseline="0" dirty="0" err="1" smtClean="0"/>
                        <a:t>ст</a:t>
                      </a:r>
                      <a:endParaRPr lang="ru-RU" sz="1200" baseline="0" dirty="0" smtClean="0"/>
                    </a:p>
                    <a:p>
                      <a:endParaRPr lang="ru-RU" sz="1200" baseline="0" dirty="0" smtClean="0"/>
                    </a:p>
                    <a:p>
                      <a:r>
                        <a:rPr lang="ru-RU" sz="1200" baseline="0" dirty="0" smtClean="0"/>
                        <a:t>800 м в/</a:t>
                      </a:r>
                      <a:r>
                        <a:rPr lang="ru-RU" sz="1200" baseline="0" dirty="0" err="1" smtClean="0"/>
                        <a:t>ст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6</a:t>
                      </a:r>
                    </a:p>
                    <a:p>
                      <a:endParaRPr lang="ru-RU" sz="1200" b="1" dirty="0" smtClean="0"/>
                    </a:p>
                    <a:p>
                      <a:r>
                        <a:rPr lang="ru-RU" sz="1200" b="1" dirty="0" smtClean="0"/>
                        <a:t>8</a:t>
                      </a:r>
                    </a:p>
                    <a:p>
                      <a:endParaRPr lang="ru-RU" sz="1200" b="1" dirty="0" smtClean="0"/>
                    </a:p>
                    <a:p>
                      <a:r>
                        <a:rPr lang="ru-RU" sz="1200" b="1" dirty="0" smtClean="0"/>
                        <a:t>3(</a:t>
                      </a:r>
                      <a:r>
                        <a:rPr lang="ru-RU" sz="1200" b="1" dirty="0" err="1" smtClean="0"/>
                        <a:t>п</a:t>
                      </a:r>
                      <a:r>
                        <a:rPr lang="ru-RU" sz="1200" b="1" dirty="0" smtClean="0"/>
                        <a:t>)</a:t>
                      </a:r>
                    </a:p>
                    <a:p>
                      <a:r>
                        <a:rPr lang="ru-RU" sz="1200" b="1" dirty="0" smtClean="0"/>
                        <a:t>2(п)</a:t>
                      </a:r>
                    </a:p>
                    <a:p>
                      <a:endParaRPr lang="ru-RU" sz="1200" b="1" dirty="0" smtClean="0"/>
                    </a:p>
                    <a:p>
                      <a:endParaRPr lang="ru-RU" sz="1200" b="1" dirty="0" smtClean="0"/>
                    </a:p>
                    <a:p>
                      <a:r>
                        <a:rPr lang="ru-RU" sz="1200" b="1" dirty="0" smtClean="0"/>
                        <a:t>1</a:t>
                      </a:r>
                    </a:p>
                    <a:p>
                      <a:r>
                        <a:rPr lang="ru-RU" sz="1200" b="1" dirty="0" smtClean="0"/>
                        <a:t>6</a:t>
                      </a:r>
                    </a:p>
                    <a:p>
                      <a:endParaRPr lang="ru-RU" sz="1200" b="1" dirty="0" smtClean="0"/>
                    </a:p>
                    <a:p>
                      <a:r>
                        <a:rPr lang="ru-RU" sz="1200" b="1" dirty="0" smtClean="0"/>
                        <a:t>6</a:t>
                      </a:r>
                    </a:p>
                    <a:p>
                      <a:endParaRPr lang="ru-RU" sz="1200" b="1" dirty="0" smtClean="0"/>
                    </a:p>
                    <a:p>
                      <a:r>
                        <a:rPr lang="ru-RU" sz="1200" b="1" dirty="0" smtClean="0"/>
                        <a:t>13</a:t>
                      </a:r>
                      <a:endParaRPr lang="ru-RU" sz="1200" b="1" dirty="0"/>
                    </a:p>
                  </a:txBody>
                  <a:tcPr/>
                </a:tc>
              </a:tr>
              <a:tr h="1812237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Кашапов</a:t>
                      </a:r>
                      <a:r>
                        <a:rPr lang="ru-RU" sz="1400" dirty="0" smtClean="0"/>
                        <a:t> </a:t>
                      </a:r>
                      <a:r>
                        <a:rPr lang="ru-RU" sz="1400" dirty="0" err="1" smtClean="0"/>
                        <a:t>Самат</a:t>
                      </a:r>
                      <a:r>
                        <a:rPr lang="ru-RU" sz="1400" dirty="0" smtClean="0"/>
                        <a:t> 2000</a:t>
                      </a:r>
                    </a:p>
                    <a:p>
                      <a:endParaRPr lang="ru-RU" sz="14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smtClean="0"/>
                        <a:t>( прошел отбор на Первенство среди юниоров)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КМС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1)Чемпионат РТ сент2016</a:t>
                      </a:r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2)Чемпионат г.Казани нояб.2016</a:t>
                      </a:r>
                    </a:p>
                    <a:p>
                      <a:r>
                        <a:rPr lang="ru-RU" sz="1200" dirty="0" smtClean="0"/>
                        <a:t>3)Чемпионат и первенство ПФО март2017</a:t>
                      </a:r>
                      <a:r>
                        <a:rPr lang="ru-RU" sz="1200" baseline="0" dirty="0" smtClean="0"/>
                        <a:t> г.Саранск</a:t>
                      </a:r>
                    </a:p>
                    <a:p>
                      <a:r>
                        <a:rPr lang="ru-RU" sz="1200" baseline="0" dirty="0" smtClean="0"/>
                        <a:t>4)Чемпионат РТ янв.2017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1500 в/</a:t>
                      </a:r>
                      <a:r>
                        <a:rPr lang="ru-RU" sz="1200" dirty="0" err="1" smtClean="0"/>
                        <a:t>ст</a:t>
                      </a:r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800 в/</a:t>
                      </a:r>
                      <a:r>
                        <a:rPr lang="ru-RU" sz="1200" dirty="0" err="1" smtClean="0"/>
                        <a:t>ст</a:t>
                      </a:r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1500 в/</a:t>
                      </a:r>
                      <a:r>
                        <a:rPr lang="ru-RU" sz="1200" dirty="0" err="1" smtClean="0"/>
                        <a:t>ст</a:t>
                      </a:r>
                      <a:r>
                        <a:rPr lang="ru-RU" sz="1200" dirty="0" smtClean="0"/>
                        <a:t> </a:t>
                      </a:r>
                    </a:p>
                    <a:p>
                      <a:r>
                        <a:rPr lang="ru-RU" sz="1200" dirty="0" smtClean="0"/>
                        <a:t>800 в/</a:t>
                      </a:r>
                      <a:r>
                        <a:rPr lang="ru-RU" sz="1200" dirty="0" err="1" smtClean="0"/>
                        <a:t>ст</a:t>
                      </a:r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800 в/</a:t>
                      </a:r>
                      <a:r>
                        <a:rPr lang="ru-RU" sz="1200" dirty="0" err="1" smtClean="0"/>
                        <a:t>ст</a:t>
                      </a:r>
                      <a:endParaRPr lang="ru-RU" sz="1200" dirty="0" smtClean="0"/>
                    </a:p>
                    <a:p>
                      <a:r>
                        <a:rPr lang="ru-RU" sz="1200" dirty="0" smtClean="0"/>
                        <a:t>1500 в/</a:t>
                      </a:r>
                      <a:r>
                        <a:rPr lang="ru-RU" sz="1200" dirty="0" err="1" smtClean="0"/>
                        <a:t>ст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7</a:t>
                      </a:r>
                    </a:p>
                    <a:p>
                      <a:endParaRPr lang="ru-RU" sz="1200" b="1" dirty="0" smtClean="0"/>
                    </a:p>
                    <a:p>
                      <a:r>
                        <a:rPr lang="ru-RU" sz="1200" b="1" dirty="0" smtClean="0"/>
                        <a:t>8</a:t>
                      </a:r>
                    </a:p>
                    <a:p>
                      <a:endParaRPr lang="ru-RU" sz="1200" b="1" dirty="0" smtClean="0"/>
                    </a:p>
                    <a:p>
                      <a:r>
                        <a:rPr lang="ru-RU" sz="1200" b="1" dirty="0" smtClean="0"/>
                        <a:t>13</a:t>
                      </a:r>
                    </a:p>
                    <a:p>
                      <a:r>
                        <a:rPr lang="ru-RU" sz="1200" b="1" dirty="0" smtClean="0"/>
                        <a:t>22</a:t>
                      </a:r>
                    </a:p>
                    <a:p>
                      <a:endParaRPr lang="ru-RU" sz="1200" b="1" dirty="0" smtClean="0"/>
                    </a:p>
                    <a:p>
                      <a:r>
                        <a:rPr lang="ru-RU" sz="1200" b="1" dirty="0" smtClean="0"/>
                        <a:t>7</a:t>
                      </a:r>
                    </a:p>
                    <a:p>
                      <a:r>
                        <a:rPr lang="ru-RU" sz="1200" b="1" dirty="0" smtClean="0"/>
                        <a:t>9</a:t>
                      </a:r>
                      <a:endParaRPr lang="ru-RU" sz="12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19389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681519" y="-199891"/>
            <a:ext cx="5479639" cy="1371600"/>
          </a:xfrm>
        </p:spPr>
        <p:txBody>
          <a:bodyPr>
            <a:normAutofit/>
          </a:bodyPr>
          <a:lstStyle/>
          <a:p>
            <a:pPr algn="ctr"/>
            <a:r>
              <a:rPr lang="ru-RU" sz="1600" dirty="0"/>
              <a:t>ГРУППА ГСС</a:t>
            </a:r>
            <a:br>
              <a:rPr lang="ru-RU" sz="1600" dirty="0"/>
            </a:br>
            <a:r>
              <a:rPr lang="ru-RU" sz="1600" dirty="0"/>
              <a:t>ТРЕНЕР </a:t>
            </a:r>
            <a:r>
              <a:rPr lang="ru-RU" sz="1600" dirty="0" err="1">
                <a:solidFill>
                  <a:srgbClr val="000000"/>
                </a:solidFill>
              </a:rPr>
              <a:t>Плотникова.Ю.в</a:t>
            </a:r>
            <a:r>
              <a:rPr lang="ru-RU" sz="1600" dirty="0"/>
              <a:t>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     </a:t>
            </a:r>
            <a:r>
              <a:rPr lang="ru-RU" sz="1600" dirty="0" err="1" smtClean="0">
                <a:solidFill>
                  <a:srgbClr val="000000"/>
                </a:solidFill>
              </a:rPr>
              <a:t>СУЛТАНОВА.и.А</a:t>
            </a:r>
            <a:endParaRPr lang="ru-RU" sz="1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079120945"/>
              </p:ext>
            </p:extLst>
          </p:nvPr>
        </p:nvGraphicFramePr>
        <p:xfrm>
          <a:off x="430559" y="1235595"/>
          <a:ext cx="8376843" cy="530352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426566"/>
                <a:gridCol w="1564650"/>
                <a:gridCol w="858283"/>
                <a:gridCol w="2620625"/>
                <a:gridCol w="1194116"/>
                <a:gridCol w="1712603"/>
              </a:tblGrid>
              <a:tr h="25461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№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Ф.И.О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Разряд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Соревнования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Дистанция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Место</a:t>
                      </a:r>
                      <a:endParaRPr lang="ru-RU" sz="1400" dirty="0"/>
                    </a:p>
                  </a:txBody>
                  <a:tcPr/>
                </a:tc>
              </a:tr>
              <a:tr h="1196694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 err="1" smtClean="0"/>
                        <a:t>Федорина</a:t>
                      </a:r>
                      <a:endParaRPr lang="ru-RU" sz="1400" dirty="0" smtClean="0"/>
                    </a:p>
                    <a:p>
                      <a:pPr algn="ctr"/>
                      <a:r>
                        <a:rPr lang="ru-RU" sz="1400" smtClean="0"/>
                        <a:t>Анастасия     2001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smtClean="0"/>
                        <a:t>( прошла отбор на Первенство среди юниоров)</a:t>
                      </a:r>
                    </a:p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КМС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1)Чемпионат</a:t>
                      </a:r>
                      <a:r>
                        <a:rPr lang="ru-RU" sz="1200" baseline="0" dirty="0" smtClean="0"/>
                        <a:t> РТ </a:t>
                      </a:r>
                      <a:r>
                        <a:rPr lang="ru-RU" sz="1200" baseline="0" dirty="0" err="1" smtClean="0"/>
                        <a:t>сент</a:t>
                      </a:r>
                      <a:r>
                        <a:rPr lang="ru-RU" sz="1200" baseline="0" dirty="0" smtClean="0"/>
                        <a:t> 2016</a:t>
                      </a:r>
                    </a:p>
                    <a:p>
                      <a:endParaRPr lang="ru-RU" sz="1200" baseline="0" dirty="0" smtClean="0"/>
                    </a:p>
                    <a:p>
                      <a:endParaRPr lang="ru-RU" sz="1200" baseline="0" dirty="0" smtClean="0"/>
                    </a:p>
                    <a:p>
                      <a:r>
                        <a:rPr lang="ru-RU" sz="1200" baseline="0" dirty="0" smtClean="0"/>
                        <a:t>2)ПФО г.Пенза </a:t>
                      </a:r>
                      <a:r>
                        <a:rPr lang="ru-RU" sz="1200" baseline="0" dirty="0" err="1" smtClean="0"/>
                        <a:t>окт</a:t>
                      </a:r>
                      <a:r>
                        <a:rPr lang="ru-RU" sz="1200" baseline="0" dirty="0" smtClean="0"/>
                        <a:t> 2016</a:t>
                      </a:r>
                    </a:p>
                    <a:p>
                      <a:endParaRPr lang="ru-RU" sz="1200" baseline="0" dirty="0" smtClean="0"/>
                    </a:p>
                    <a:p>
                      <a:r>
                        <a:rPr lang="ru-RU" sz="1200" baseline="0" dirty="0" smtClean="0"/>
                        <a:t>3)Чемпионат г.Казани </a:t>
                      </a:r>
                      <a:r>
                        <a:rPr lang="ru-RU" sz="1200" baseline="0" dirty="0" err="1" smtClean="0"/>
                        <a:t>нояб</a:t>
                      </a:r>
                      <a:r>
                        <a:rPr lang="ru-RU" sz="1200" baseline="0" dirty="0" smtClean="0"/>
                        <a:t> 2016</a:t>
                      </a:r>
                    </a:p>
                    <a:p>
                      <a:endParaRPr lang="ru-RU" sz="1200" baseline="0" dirty="0" smtClean="0"/>
                    </a:p>
                    <a:p>
                      <a:endParaRPr lang="ru-RU" sz="1200" baseline="0" dirty="0" smtClean="0"/>
                    </a:p>
                    <a:p>
                      <a:r>
                        <a:rPr lang="ru-RU" sz="1200" baseline="0" dirty="0" smtClean="0"/>
                        <a:t>4)Чемпионат РТ </a:t>
                      </a:r>
                      <a:r>
                        <a:rPr lang="ru-RU" sz="1200" baseline="0" dirty="0" err="1" smtClean="0"/>
                        <a:t>янв</a:t>
                      </a:r>
                      <a:r>
                        <a:rPr lang="ru-RU" sz="1200" baseline="0" dirty="0" smtClean="0"/>
                        <a:t> 2017</a:t>
                      </a:r>
                    </a:p>
                    <a:p>
                      <a:endParaRPr lang="ru-RU" sz="1200" baseline="0" dirty="0" smtClean="0"/>
                    </a:p>
                    <a:p>
                      <a:r>
                        <a:rPr lang="ru-RU" sz="1200" baseline="0" dirty="0" smtClean="0"/>
                        <a:t>5)Чемпионат и первенство ПФО март 2017 г.Саранск</a:t>
                      </a:r>
                    </a:p>
                    <a:p>
                      <a:r>
                        <a:rPr lang="ru-RU" sz="1200" baseline="0" dirty="0" smtClean="0"/>
                        <a:t>6) Первенство России </a:t>
                      </a:r>
                      <a:r>
                        <a:rPr lang="ru-RU" sz="1200" baseline="0" dirty="0" err="1" smtClean="0"/>
                        <a:t>апр</a:t>
                      </a:r>
                      <a:r>
                        <a:rPr lang="ru-RU" sz="1200" baseline="0" dirty="0" smtClean="0"/>
                        <a:t> 17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800 в/</a:t>
                      </a:r>
                      <a:r>
                        <a:rPr lang="ru-RU" sz="1200" dirty="0" err="1" smtClean="0"/>
                        <a:t>ст</a:t>
                      </a:r>
                      <a:endParaRPr lang="ru-RU" sz="1200" dirty="0" smtClean="0"/>
                    </a:p>
                    <a:p>
                      <a:r>
                        <a:rPr lang="ru-RU" sz="1200" dirty="0" smtClean="0"/>
                        <a:t>400 в/</a:t>
                      </a:r>
                      <a:r>
                        <a:rPr lang="ru-RU" sz="1200" dirty="0" err="1" smtClean="0"/>
                        <a:t>ст</a:t>
                      </a:r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800 в/</a:t>
                      </a:r>
                      <a:r>
                        <a:rPr lang="ru-RU" sz="1200" dirty="0" err="1" smtClean="0"/>
                        <a:t>ст</a:t>
                      </a:r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800 в/</a:t>
                      </a:r>
                      <a:r>
                        <a:rPr lang="ru-RU" sz="1200" dirty="0" err="1" smtClean="0"/>
                        <a:t>с</a:t>
                      </a:r>
                      <a:r>
                        <a:rPr lang="ru-RU" sz="1400" dirty="0" err="1" smtClean="0"/>
                        <a:t>т</a:t>
                      </a:r>
                      <a:endParaRPr lang="ru-RU" sz="1400" dirty="0" smtClean="0"/>
                    </a:p>
                    <a:p>
                      <a:r>
                        <a:rPr lang="ru-RU" sz="1200" dirty="0" smtClean="0"/>
                        <a:t>1500 в/</a:t>
                      </a:r>
                      <a:r>
                        <a:rPr lang="ru-RU" sz="1200" dirty="0" err="1" smtClean="0"/>
                        <a:t>ст</a:t>
                      </a:r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800 в/</a:t>
                      </a:r>
                      <a:r>
                        <a:rPr lang="ru-RU" sz="1200" dirty="0" err="1" smtClean="0"/>
                        <a:t>ст</a:t>
                      </a:r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800 в/</a:t>
                      </a:r>
                      <a:r>
                        <a:rPr lang="ru-RU" sz="1200" dirty="0" err="1" smtClean="0"/>
                        <a:t>ст</a:t>
                      </a:r>
                      <a:endParaRPr lang="ru-RU" sz="1200" dirty="0" smtClean="0"/>
                    </a:p>
                    <a:p>
                      <a:r>
                        <a:rPr lang="ru-RU" sz="1200" dirty="0" smtClean="0"/>
                        <a:t>1500 в/</a:t>
                      </a:r>
                      <a:r>
                        <a:rPr lang="ru-RU" sz="1200" dirty="0" err="1" smtClean="0"/>
                        <a:t>ст</a:t>
                      </a:r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/>
                        <a:t>4</a:t>
                      </a:r>
                    </a:p>
                    <a:p>
                      <a:pPr algn="l"/>
                      <a:r>
                        <a:rPr lang="ru-RU" sz="1200" b="1" dirty="0" smtClean="0"/>
                        <a:t>5</a:t>
                      </a:r>
                    </a:p>
                    <a:p>
                      <a:pPr algn="l"/>
                      <a:endParaRPr lang="ru-RU" sz="1200" b="1" dirty="0" smtClean="0"/>
                    </a:p>
                    <a:p>
                      <a:pPr algn="l"/>
                      <a:r>
                        <a:rPr lang="ru-RU" sz="1200" b="1" dirty="0" smtClean="0"/>
                        <a:t>14</a:t>
                      </a:r>
                    </a:p>
                    <a:p>
                      <a:pPr algn="l"/>
                      <a:endParaRPr lang="ru-RU" sz="1200" b="1" dirty="0" smtClean="0"/>
                    </a:p>
                    <a:p>
                      <a:pPr algn="l"/>
                      <a:r>
                        <a:rPr lang="ru-RU" sz="1200" b="1" dirty="0" smtClean="0"/>
                        <a:t>3</a:t>
                      </a:r>
                    </a:p>
                    <a:p>
                      <a:pPr algn="l"/>
                      <a:r>
                        <a:rPr lang="ru-RU" sz="1200" b="1" dirty="0" smtClean="0"/>
                        <a:t>3</a:t>
                      </a:r>
                    </a:p>
                    <a:p>
                      <a:pPr algn="l"/>
                      <a:endParaRPr lang="ru-RU" sz="1200" b="1" dirty="0" smtClean="0"/>
                    </a:p>
                    <a:p>
                      <a:pPr algn="l"/>
                      <a:r>
                        <a:rPr lang="ru-RU" sz="1200" b="1" dirty="0" smtClean="0"/>
                        <a:t>10</a:t>
                      </a:r>
                    </a:p>
                    <a:p>
                      <a:pPr algn="l"/>
                      <a:endParaRPr lang="ru-RU" sz="1200" b="1" dirty="0" smtClean="0"/>
                    </a:p>
                    <a:p>
                      <a:pPr algn="l"/>
                      <a:r>
                        <a:rPr lang="ru-RU" sz="1200" b="1" dirty="0" smtClean="0"/>
                        <a:t>13</a:t>
                      </a:r>
                    </a:p>
                    <a:p>
                      <a:pPr algn="l"/>
                      <a:r>
                        <a:rPr lang="ru-RU" sz="1200" b="1" dirty="0" smtClean="0"/>
                        <a:t>13</a:t>
                      </a:r>
                      <a:endParaRPr lang="ru-RU" sz="1200" b="1" dirty="0"/>
                    </a:p>
                  </a:txBody>
                  <a:tcPr/>
                </a:tc>
              </a:tr>
              <a:tr h="12985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5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/>
                        <a:t>Кооп</a:t>
                      </a:r>
                      <a:r>
                        <a:rPr lang="ru-RU" sz="1400" dirty="0" smtClean="0"/>
                        <a:t> Дмитрий  2001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smtClean="0"/>
                        <a:t>( прошел отбор на Первенство среди юношей и девушек)</a:t>
                      </a:r>
                    </a:p>
                    <a:p>
                      <a:pPr algn="ctr"/>
                      <a:endParaRPr lang="ru-RU" sz="1400" dirty="0" smtClean="0"/>
                    </a:p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КМС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1)Чемпионат РТ </a:t>
                      </a:r>
                      <a:r>
                        <a:rPr lang="ru-RU" sz="1200" dirty="0" err="1" smtClean="0"/>
                        <a:t>сент</a:t>
                      </a:r>
                      <a:r>
                        <a:rPr lang="ru-RU" sz="1200" dirty="0" smtClean="0"/>
                        <a:t> 2016</a:t>
                      </a:r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2)Чемпионат г.Казани </a:t>
                      </a:r>
                      <a:r>
                        <a:rPr lang="ru-RU" sz="1200" dirty="0" err="1" smtClean="0"/>
                        <a:t>нояб</a:t>
                      </a:r>
                      <a:r>
                        <a:rPr lang="ru-RU" sz="1200" dirty="0" smtClean="0"/>
                        <a:t> 2016</a:t>
                      </a:r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3)Первенство РТ дек 2016</a:t>
                      </a:r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4)Первенство РТ март2017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400 комп</a:t>
                      </a:r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400 комп</a:t>
                      </a:r>
                    </a:p>
                    <a:p>
                      <a:r>
                        <a:rPr lang="ru-RU" sz="1200" dirty="0" smtClean="0"/>
                        <a:t>200 комп</a:t>
                      </a:r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200 комп</a:t>
                      </a:r>
                    </a:p>
                    <a:p>
                      <a:r>
                        <a:rPr lang="ru-RU" sz="1200" dirty="0" smtClean="0"/>
                        <a:t>100 комп</a:t>
                      </a:r>
                    </a:p>
                    <a:p>
                      <a:r>
                        <a:rPr lang="ru-RU" sz="1200" dirty="0" smtClean="0"/>
                        <a:t>400</a:t>
                      </a:r>
                      <a:r>
                        <a:rPr lang="ru-RU" sz="1200" baseline="0" dirty="0" smtClean="0"/>
                        <a:t> комп</a:t>
                      </a:r>
                    </a:p>
                    <a:p>
                      <a:endParaRPr lang="ru-RU" sz="1200" baseline="0" dirty="0" smtClean="0"/>
                    </a:p>
                    <a:p>
                      <a:r>
                        <a:rPr lang="ru-RU" sz="1200" baseline="0" dirty="0" smtClean="0"/>
                        <a:t>400 комп</a:t>
                      </a:r>
                    </a:p>
                    <a:p>
                      <a:r>
                        <a:rPr lang="ru-RU" sz="1200" baseline="0" dirty="0" smtClean="0"/>
                        <a:t>200 комп</a:t>
                      </a:r>
                    </a:p>
                    <a:p>
                      <a:r>
                        <a:rPr lang="ru-RU" sz="1200" baseline="0" dirty="0" smtClean="0"/>
                        <a:t>100 в/</a:t>
                      </a:r>
                      <a:r>
                        <a:rPr lang="ru-RU" sz="1200" baseline="0" dirty="0" err="1" smtClean="0"/>
                        <a:t>ст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3</a:t>
                      </a:r>
                    </a:p>
                    <a:p>
                      <a:endParaRPr lang="ru-RU" sz="1200" b="1" dirty="0" smtClean="0"/>
                    </a:p>
                    <a:p>
                      <a:r>
                        <a:rPr lang="ru-RU" sz="1200" b="1" dirty="0" smtClean="0"/>
                        <a:t>1</a:t>
                      </a:r>
                    </a:p>
                    <a:p>
                      <a:r>
                        <a:rPr lang="ru-RU" sz="1200" b="1" dirty="0" smtClean="0"/>
                        <a:t>1</a:t>
                      </a:r>
                    </a:p>
                    <a:p>
                      <a:endParaRPr lang="ru-RU" sz="1200" b="1" dirty="0" smtClean="0"/>
                    </a:p>
                    <a:p>
                      <a:r>
                        <a:rPr lang="ru-RU" sz="1200" b="1" dirty="0" smtClean="0"/>
                        <a:t>2</a:t>
                      </a:r>
                    </a:p>
                    <a:p>
                      <a:r>
                        <a:rPr lang="ru-RU" sz="1200" b="1" dirty="0" smtClean="0"/>
                        <a:t>3</a:t>
                      </a:r>
                    </a:p>
                    <a:p>
                      <a:r>
                        <a:rPr lang="ru-RU" sz="1200" b="1" dirty="0" smtClean="0"/>
                        <a:t>2</a:t>
                      </a:r>
                    </a:p>
                    <a:p>
                      <a:endParaRPr lang="ru-RU" sz="1200" b="1" dirty="0" smtClean="0"/>
                    </a:p>
                    <a:p>
                      <a:r>
                        <a:rPr lang="ru-RU" sz="1200" b="1" dirty="0" smtClean="0"/>
                        <a:t>2</a:t>
                      </a:r>
                    </a:p>
                    <a:p>
                      <a:r>
                        <a:rPr lang="ru-RU" sz="1200" b="1" dirty="0" smtClean="0"/>
                        <a:t>2</a:t>
                      </a:r>
                    </a:p>
                    <a:p>
                      <a:r>
                        <a:rPr lang="ru-RU" sz="1200" b="1" dirty="0" smtClean="0"/>
                        <a:t>2</a:t>
                      </a:r>
                      <a:endParaRPr lang="ru-RU" sz="12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01266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/>
              <a:t>ГРУППА ГСС</a:t>
            </a:r>
            <a:br>
              <a:rPr lang="ru-RU" sz="2400" dirty="0"/>
            </a:br>
            <a:r>
              <a:rPr lang="ru-RU" sz="2400" dirty="0"/>
              <a:t>ТРЕНЕР </a:t>
            </a:r>
            <a:r>
              <a:rPr lang="ru-RU" sz="2400" dirty="0" err="1">
                <a:solidFill>
                  <a:srgbClr val="000000"/>
                </a:solidFill>
              </a:rPr>
              <a:t>Плотникова.Ю.в</a:t>
            </a:r>
            <a:r>
              <a:rPr lang="ru-RU" sz="2400" dirty="0"/>
              <a:t> </a:t>
            </a:r>
            <a:br>
              <a:rPr lang="ru-RU" sz="2400" dirty="0"/>
            </a:br>
            <a:r>
              <a:rPr lang="ru-RU" sz="2400" dirty="0"/>
              <a:t>      </a:t>
            </a:r>
            <a:r>
              <a:rPr lang="ru-RU" sz="2400" dirty="0" smtClean="0"/>
              <a:t>     </a:t>
            </a:r>
            <a:r>
              <a:rPr lang="ru-RU" sz="2400" dirty="0" err="1" smtClean="0">
                <a:solidFill>
                  <a:srgbClr val="000000"/>
                </a:solidFill>
              </a:rPr>
              <a:t>СУЛТАНОВА.и.А</a:t>
            </a:r>
            <a:endParaRPr lang="ru-RU" sz="24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16168935"/>
              </p:ext>
            </p:extLst>
          </p:nvPr>
        </p:nvGraphicFramePr>
        <p:xfrm>
          <a:off x="151469" y="1950826"/>
          <a:ext cx="8686800" cy="4327815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596420"/>
                <a:gridCol w="1622778"/>
                <a:gridCol w="987777"/>
                <a:gridCol w="3048000"/>
                <a:gridCol w="1566334"/>
                <a:gridCol w="865491"/>
              </a:tblGrid>
              <a:tr h="57877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№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Ф.И.О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Разряд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Соревнования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Дистанция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Место</a:t>
                      </a:r>
                      <a:endParaRPr lang="ru-RU" sz="1400" dirty="0"/>
                    </a:p>
                  </a:txBody>
                  <a:tcPr/>
                </a:tc>
              </a:tr>
              <a:tr h="171278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Григорьев Семен 2002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/>
                        <a:t>( прошел отбор на Первенство среди юношей и девушек)</a:t>
                      </a:r>
                    </a:p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КМС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1)Чемпионат РТ </a:t>
                      </a:r>
                      <a:r>
                        <a:rPr lang="ru-RU" sz="1200" dirty="0" err="1" smtClean="0"/>
                        <a:t>сент</a:t>
                      </a:r>
                      <a:r>
                        <a:rPr lang="ru-RU" sz="1200" dirty="0" smtClean="0"/>
                        <a:t> 2016</a:t>
                      </a:r>
                    </a:p>
                    <a:p>
                      <a:endParaRPr lang="ru-RU" sz="1200" dirty="0" smtClean="0"/>
                    </a:p>
                    <a:p>
                      <a:r>
                        <a:rPr lang="ru-RU" sz="1200" dirty="0" smtClean="0"/>
                        <a:t>2) Чемпионат</a:t>
                      </a:r>
                      <a:r>
                        <a:rPr lang="ru-RU" sz="1200" baseline="0" dirty="0" smtClean="0"/>
                        <a:t> г.Казани </a:t>
                      </a:r>
                      <a:r>
                        <a:rPr lang="ru-RU" sz="1200" baseline="0" dirty="0" err="1" smtClean="0"/>
                        <a:t>нояб</a:t>
                      </a:r>
                      <a:r>
                        <a:rPr lang="ru-RU" sz="1200" baseline="0" dirty="0" smtClean="0"/>
                        <a:t> 2016</a:t>
                      </a:r>
                    </a:p>
                    <a:p>
                      <a:endParaRPr lang="ru-RU" sz="1200" baseline="0" dirty="0" smtClean="0"/>
                    </a:p>
                    <a:p>
                      <a:endParaRPr lang="ru-RU" sz="1200" baseline="0" dirty="0" smtClean="0"/>
                    </a:p>
                    <a:p>
                      <a:endParaRPr lang="ru-RU" sz="1200" baseline="0" dirty="0" smtClean="0"/>
                    </a:p>
                    <a:p>
                      <a:r>
                        <a:rPr lang="ru-RU" sz="1200" baseline="0" dirty="0" smtClean="0"/>
                        <a:t>3)Первенство РТ дек.2016</a:t>
                      </a:r>
                    </a:p>
                    <a:p>
                      <a:endParaRPr lang="ru-RU" sz="1200" baseline="0" dirty="0" smtClean="0"/>
                    </a:p>
                    <a:p>
                      <a:endParaRPr lang="ru-RU" sz="1200" baseline="0" dirty="0" smtClean="0"/>
                    </a:p>
                    <a:p>
                      <a:endParaRPr lang="ru-RU" sz="1200" baseline="0" dirty="0" smtClean="0"/>
                    </a:p>
                    <a:p>
                      <a:endParaRPr lang="ru-RU" sz="1200" baseline="0" dirty="0" smtClean="0"/>
                    </a:p>
                    <a:p>
                      <a:r>
                        <a:rPr lang="ru-RU" sz="1200" baseline="0" dirty="0" smtClean="0"/>
                        <a:t>4)Открытые областные соревнования </a:t>
                      </a:r>
                      <a:r>
                        <a:rPr lang="ru-RU" sz="1200" baseline="0" dirty="0" err="1" smtClean="0"/>
                        <a:t>г.Кирово-Чепецк</a:t>
                      </a:r>
                      <a:r>
                        <a:rPr lang="ru-RU" sz="1200" baseline="0" dirty="0" smtClean="0"/>
                        <a:t> дек.2016</a:t>
                      </a:r>
                    </a:p>
                    <a:p>
                      <a:endParaRPr lang="ru-RU" sz="1200" baseline="0" dirty="0" smtClean="0"/>
                    </a:p>
                    <a:p>
                      <a:endParaRPr lang="ru-RU" sz="1200" baseline="0" dirty="0" smtClean="0"/>
                    </a:p>
                    <a:p>
                      <a:r>
                        <a:rPr lang="ru-RU" sz="1200" baseline="0" dirty="0" smtClean="0"/>
                        <a:t>5)Чемпионат РТ </a:t>
                      </a:r>
                      <a:r>
                        <a:rPr lang="ru-RU" sz="1200" baseline="0" dirty="0" err="1" smtClean="0"/>
                        <a:t>янв</a:t>
                      </a:r>
                      <a:r>
                        <a:rPr lang="ru-RU" sz="1200" baseline="0" dirty="0" smtClean="0"/>
                        <a:t> 2017</a:t>
                      </a:r>
                    </a:p>
                    <a:p>
                      <a:endParaRPr lang="ru-RU" sz="1200" baseline="0" dirty="0" smtClean="0"/>
                    </a:p>
                    <a:p>
                      <a:endParaRPr lang="ru-RU" sz="1200" baseline="0" dirty="0" smtClean="0"/>
                    </a:p>
                    <a:p>
                      <a:endParaRPr lang="ru-RU" sz="1200" baseline="0" dirty="0" smtClean="0"/>
                    </a:p>
                    <a:p>
                      <a:r>
                        <a:rPr lang="ru-RU" sz="1200" baseline="0" dirty="0" smtClean="0"/>
                        <a:t>6)Первенство РТ март 2017</a:t>
                      </a:r>
                      <a:endParaRPr lang="ru-RU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1500</a:t>
                      </a:r>
                      <a:r>
                        <a:rPr lang="ru-RU" sz="1200" baseline="0" dirty="0" smtClean="0"/>
                        <a:t> в/</a:t>
                      </a:r>
                      <a:r>
                        <a:rPr lang="ru-RU" sz="1200" baseline="0" dirty="0" err="1" smtClean="0"/>
                        <a:t>ст</a:t>
                      </a:r>
                      <a:endParaRPr lang="ru-RU" sz="1200" baseline="0" dirty="0" smtClean="0"/>
                    </a:p>
                    <a:p>
                      <a:endParaRPr lang="ru-RU" sz="1200" baseline="0" dirty="0" smtClean="0"/>
                    </a:p>
                    <a:p>
                      <a:r>
                        <a:rPr lang="ru-RU" sz="1200" baseline="0" dirty="0" smtClean="0"/>
                        <a:t>800 в/</a:t>
                      </a:r>
                      <a:r>
                        <a:rPr lang="ru-RU" sz="1200" baseline="0" dirty="0" err="1" smtClean="0"/>
                        <a:t>ст</a:t>
                      </a:r>
                      <a:endParaRPr lang="ru-RU" sz="1200" baseline="0" dirty="0" smtClean="0"/>
                    </a:p>
                    <a:p>
                      <a:r>
                        <a:rPr lang="ru-RU" sz="1200" baseline="0" dirty="0" smtClean="0"/>
                        <a:t>400 в/</a:t>
                      </a:r>
                      <a:r>
                        <a:rPr lang="ru-RU" sz="1200" baseline="0" dirty="0" err="1" smtClean="0"/>
                        <a:t>ст</a:t>
                      </a:r>
                      <a:endParaRPr lang="ru-RU" sz="1200" baseline="0" dirty="0" smtClean="0"/>
                    </a:p>
                    <a:p>
                      <a:r>
                        <a:rPr lang="ru-RU" sz="1200" baseline="0" dirty="0" smtClean="0"/>
                        <a:t>1500 в/</a:t>
                      </a:r>
                      <a:r>
                        <a:rPr lang="ru-RU" sz="1200" baseline="0" dirty="0" err="1" smtClean="0"/>
                        <a:t>ст</a:t>
                      </a:r>
                      <a:endParaRPr lang="ru-RU" sz="1200" baseline="0" dirty="0" smtClean="0"/>
                    </a:p>
                    <a:p>
                      <a:endParaRPr lang="ru-RU" sz="1200" baseline="0" dirty="0" smtClean="0"/>
                    </a:p>
                    <a:p>
                      <a:r>
                        <a:rPr lang="ru-RU" sz="1200" baseline="0" dirty="0" smtClean="0"/>
                        <a:t>400 в/</a:t>
                      </a:r>
                      <a:r>
                        <a:rPr lang="ru-RU" sz="1200" baseline="0" dirty="0" err="1" smtClean="0"/>
                        <a:t>ст</a:t>
                      </a:r>
                      <a:endParaRPr lang="ru-RU" sz="1200" baseline="0" dirty="0" smtClean="0"/>
                    </a:p>
                    <a:p>
                      <a:r>
                        <a:rPr lang="ru-RU" sz="1200" baseline="0" dirty="0" smtClean="0"/>
                        <a:t>200 в/</a:t>
                      </a:r>
                      <a:r>
                        <a:rPr lang="ru-RU" sz="1200" baseline="0" dirty="0" err="1" smtClean="0"/>
                        <a:t>ст</a:t>
                      </a:r>
                      <a:endParaRPr lang="ru-RU" sz="1200" baseline="0" dirty="0" smtClean="0"/>
                    </a:p>
                    <a:p>
                      <a:r>
                        <a:rPr lang="ru-RU" sz="1200" baseline="0" dirty="0" smtClean="0"/>
                        <a:t>100 в/</a:t>
                      </a:r>
                      <a:r>
                        <a:rPr lang="ru-RU" sz="1200" baseline="0" dirty="0" err="1" smtClean="0"/>
                        <a:t>ст</a:t>
                      </a:r>
                      <a:endParaRPr lang="ru-RU" sz="1200" baseline="0" dirty="0" smtClean="0"/>
                    </a:p>
                    <a:p>
                      <a:r>
                        <a:rPr lang="ru-RU" sz="1200" baseline="0" dirty="0" smtClean="0"/>
                        <a:t>200 </a:t>
                      </a:r>
                      <a:r>
                        <a:rPr lang="ru-RU" sz="1200" baseline="0" dirty="0" err="1" smtClean="0"/>
                        <a:t>батт</a:t>
                      </a:r>
                      <a:r>
                        <a:rPr lang="ru-RU" sz="1200" baseline="0" dirty="0" smtClean="0"/>
                        <a:t> </a:t>
                      </a:r>
                    </a:p>
                    <a:p>
                      <a:endParaRPr lang="ru-RU" sz="1200" baseline="0" dirty="0" smtClean="0"/>
                    </a:p>
                    <a:p>
                      <a:r>
                        <a:rPr lang="ru-RU" sz="1200" baseline="0" dirty="0" smtClean="0"/>
                        <a:t>200 в/</a:t>
                      </a:r>
                      <a:r>
                        <a:rPr lang="ru-RU" sz="1200" baseline="0" dirty="0" err="1" smtClean="0"/>
                        <a:t>ст</a:t>
                      </a:r>
                      <a:endParaRPr lang="ru-RU" sz="1200" baseline="0" dirty="0" smtClean="0"/>
                    </a:p>
                    <a:p>
                      <a:r>
                        <a:rPr lang="ru-RU" sz="1200" baseline="0" dirty="0" smtClean="0"/>
                        <a:t>400 в/</a:t>
                      </a:r>
                      <a:r>
                        <a:rPr lang="ru-RU" sz="1200" baseline="0" dirty="0" err="1" smtClean="0"/>
                        <a:t>ст</a:t>
                      </a:r>
                      <a:endParaRPr lang="ru-RU" sz="1200" baseline="0" dirty="0" smtClean="0"/>
                    </a:p>
                    <a:p>
                      <a:r>
                        <a:rPr lang="ru-RU" sz="1200" baseline="0" dirty="0" smtClean="0"/>
                        <a:t>200 </a:t>
                      </a:r>
                      <a:r>
                        <a:rPr lang="ru-RU" sz="1200" baseline="0" dirty="0" err="1" smtClean="0"/>
                        <a:t>батт</a:t>
                      </a:r>
                      <a:endParaRPr lang="ru-RU" sz="1200" baseline="0" dirty="0" smtClean="0"/>
                    </a:p>
                    <a:p>
                      <a:endParaRPr lang="ru-RU" sz="1200" baseline="0" dirty="0" smtClean="0"/>
                    </a:p>
                    <a:p>
                      <a:r>
                        <a:rPr lang="ru-RU" sz="1200" baseline="0" dirty="0" smtClean="0"/>
                        <a:t>1500 в/</a:t>
                      </a:r>
                      <a:r>
                        <a:rPr lang="ru-RU" sz="1200" baseline="0" dirty="0" err="1" smtClean="0"/>
                        <a:t>ст</a:t>
                      </a:r>
                      <a:endParaRPr lang="ru-RU" sz="1200" baseline="0" dirty="0" smtClean="0"/>
                    </a:p>
                    <a:p>
                      <a:r>
                        <a:rPr lang="ru-RU" sz="1200" baseline="0" dirty="0" smtClean="0"/>
                        <a:t>800 в/</a:t>
                      </a:r>
                      <a:r>
                        <a:rPr lang="ru-RU" sz="1200" baseline="0" dirty="0" err="1" smtClean="0"/>
                        <a:t>ст</a:t>
                      </a:r>
                      <a:endParaRPr lang="ru-RU" sz="1200" baseline="0" dirty="0" smtClean="0"/>
                    </a:p>
                    <a:p>
                      <a:endParaRPr lang="ru-RU" sz="1200" baseline="0" smtClean="0"/>
                    </a:p>
                    <a:p>
                      <a:r>
                        <a:rPr lang="ru-RU" sz="1200" baseline="0" smtClean="0"/>
                        <a:t>800 </a:t>
                      </a:r>
                      <a:r>
                        <a:rPr lang="ru-RU" sz="1200" baseline="0" dirty="0" smtClean="0"/>
                        <a:t>в/</a:t>
                      </a:r>
                      <a:r>
                        <a:rPr lang="ru-RU" sz="1200" baseline="0" dirty="0" err="1" smtClean="0"/>
                        <a:t>ст</a:t>
                      </a:r>
                      <a:endParaRPr lang="ru-RU" sz="1200" baseline="0" dirty="0" smtClean="0"/>
                    </a:p>
                    <a:p>
                      <a:r>
                        <a:rPr lang="ru-RU" sz="1200" baseline="0" dirty="0" smtClean="0"/>
                        <a:t>400 в/</a:t>
                      </a:r>
                      <a:r>
                        <a:rPr lang="ru-RU" sz="1200" baseline="0" dirty="0" err="1" smtClean="0"/>
                        <a:t>ст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4</a:t>
                      </a:r>
                    </a:p>
                    <a:p>
                      <a:endParaRPr lang="ru-RU" sz="1200" b="1" dirty="0" smtClean="0"/>
                    </a:p>
                    <a:p>
                      <a:r>
                        <a:rPr lang="ru-RU" sz="1200" b="1" dirty="0" smtClean="0"/>
                        <a:t>3</a:t>
                      </a:r>
                    </a:p>
                    <a:p>
                      <a:r>
                        <a:rPr lang="ru-RU" sz="1200" b="1" dirty="0" smtClean="0"/>
                        <a:t>3</a:t>
                      </a:r>
                    </a:p>
                    <a:p>
                      <a:r>
                        <a:rPr lang="ru-RU" sz="1200" b="1" dirty="0" smtClean="0"/>
                        <a:t>1</a:t>
                      </a:r>
                    </a:p>
                    <a:p>
                      <a:endParaRPr lang="ru-RU" sz="1200" b="1" dirty="0" smtClean="0"/>
                    </a:p>
                    <a:p>
                      <a:r>
                        <a:rPr lang="ru-RU" sz="1200" b="1" dirty="0" smtClean="0"/>
                        <a:t>2</a:t>
                      </a:r>
                    </a:p>
                    <a:p>
                      <a:r>
                        <a:rPr lang="ru-RU" sz="1200" b="1" dirty="0" smtClean="0"/>
                        <a:t>1</a:t>
                      </a:r>
                    </a:p>
                    <a:p>
                      <a:r>
                        <a:rPr lang="ru-RU" sz="1200" b="1" dirty="0" smtClean="0"/>
                        <a:t>3</a:t>
                      </a:r>
                    </a:p>
                    <a:p>
                      <a:r>
                        <a:rPr lang="ru-RU" sz="1200" b="1" dirty="0" smtClean="0"/>
                        <a:t>3</a:t>
                      </a:r>
                    </a:p>
                    <a:p>
                      <a:endParaRPr lang="ru-RU" sz="1200" b="1" dirty="0" smtClean="0"/>
                    </a:p>
                    <a:p>
                      <a:r>
                        <a:rPr lang="ru-RU" sz="1200" b="1" dirty="0" smtClean="0"/>
                        <a:t>1</a:t>
                      </a:r>
                    </a:p>
                    <a:p>
                      <a:r>
                        <a:rPr lang="ru-RU" sz="1200" b="1" dirty="0" smtClean="0"/>
                        <a:t>2</a:t>
                      </a:r>
                    </a:p>
                    <a:p>
                      <a:r>
                        <a:rPr lang="ru-RU" sz="1200" b="1" dirty="0" smtClean="0"/>
                        <a:t>1</a:t>
                      </a:r>
                    </a:p>
                    <a:p>
                      <a:endParaRPr lang="ru-RU" sz="1200" b="1" dirty="0" smtClean="0"/>
                    </a:p>
                    <a:p>
                      <a:r>
                        <a:rPr lang="ru-RU" sz="1200" b="1" dirty="0" smtClean="0"/>
                        <a:t>4</a:t>
                      </a:r>
                    </a:p>
                    <a:p>
                      <a:r>
                        <a:rPr lang="ru-RU" sz="1200" b="1" dirty="0" smtClean="0"/>
                        <a:t>5</a:t>
                      </a:r>
                    </a:p>
                    <a:p>
                      <a:endParaRPr lang="ru-RU" sz="1200" b="1" dirty="0" smtClean="0"/>
                    </a:p>
                    <a:p>
                      <a:r>
                        <a:rPr lang="ru-RU" sz="1200" b="1" dirty="0" smtClean="0"/>
                        <a:t>2</a:t>
                      </a:r>
                    </a:p>
                    <a:p>
                      <a:r>
                        <a:rPr lang="ru-RU" sz="1200" b="1" dirty="0" smtClean="0"/>
                        <a:t>1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97335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28556" y="-267133"/>
            <a:ext cx="5656022" cy="1371600"/>
          </a:xfrm>
        </p:spPr>
        <p:txBody>
          <a:bodyPr>
            <a:normAutofit/>
          </a:bodyPr>
          <a:lstStyle/>
          <a:p>
            <a:pPr algn="ctr"/>
            <a:r>
              <a:rPr lang="ru-RU" sz="1600" dirty="0"/>
              <a:t>ГРУППА ГСС</a:t>
            </a:r>
            <a:br>
              <a:rPr lang="ru-RU" sz="1600" dirty="0"/>
            </a:br>
            <a:r>
              <a:rPr lang="ru-RU" sz="1600" dirty="0"/>
              <a:t>ТРЕНЕР </a:t>
            </a:r>
            <a:r>
              <a:rPr lang="ru-RU" sz="1600" dirty="0" err="1" smtClean="0">
                <a:solidFill>
                  <a:srgbClr val="000000"/>
                </a:solidFill>
              </a:rPr>
              <a:t>Султанова.И.а</a:t>
            </a:r>
            <a:r>
              <a:rPr lang="ru-RU" sz="1600" dirty="0" smtClean="0"/>
              <a:t> </a:t>
            </a:r>
            <a:br>
              <a:rPr lang="ru-RU" sz="1600" dirty="0" smtClean="0"/>
            </a:br>
            <a:r>
              <a:rPr lang="ru-RU" sz="1600" dirty="0" smtClean="0"/>
              <a:t>           </a:t>
            </a:r>
            <a:r>
              <a:rPr lang="ru-RU" sz="1600" dirty="0" err="1" smtClean="0">
                <a:solidFill>
                  <a:srgbClr val="000000"/>
                </a:solidFill>
              </a:rPr>
              <a:t>Плотниоква.Ю.В</a:t>
            </a:r>
            <a:endParaRPr lang="ru-RU" sz="1600" dirty="0">
              <a:solidFill>
                <a:srgbClr val="0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744099523"/>
              </p:ext>
            </p:extLst>
          </p:nvPr>
        </p:nvGraphicFramePr>
        <p:xfrm>
          <a:off x="335847" y="1144094"/>
          <a:ext cx="8438193" cy="8058645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25004"/>
                <a:gridCol w="1386277"/>
                <a:gridCol w="972464"/>
                <a:gridCol w="3982964"/>
                <a:gridCol w="1200061"/>
                <a:gridCol w="671423"/>
              </a:tblGrid>
              <a:tr h="304391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№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Ф.И.О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Разряд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Соревнования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Дистанция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Место</a:t>
                      </a:r>
                      <a:endParaRPr lang="ru-RU" sz="1200" dirty="0"/>
                    </a:p>
                  </a:txBody>
                  <a:tcPr/>
                </a:tc>
              </a:tr>
              <a:tr h="449139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7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/>
                        <a:t>Закирова</a:t>
                      </a:r>
                      <a:r>
                        <a:rPr lang="ru-RU" sz="1400" dirty="0" smtClean="0"/>
                        <a:t> Азалия  2003</a:t>
                      </a:r>
                    </a:p>
                    <a:p>
                      <a:endParaRPr lang="ru-RU" sz="14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smtClean="0"/>
                        <a:t>( прошла отбор на Первенство среди юношей и девушек)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err="1" smtClean="0"/>
                        <a:t>Авзалов</a:t>
                      </a:r>
                      <a:r>
                        <a:rPr lang="ru-RU" sz="1400" dirty="0" smtClean="0"/>
                        <a:t> Адель 2003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200" dirty="0" smtClean="0"/>
                        <a:t>( прошел отбор на «</a:t>
                      </a:r>
                      <a:r>
                        <a:rPr lang="ru-RU" sz="1200" dirty="0" err="1" smtClean="0"/>
                        <a:t>Веселыйи</a:t>
                      </a:r>
                      <a:r>
                        <a:rPr lang="ru-RU" sz="1200" baseline="0" dirty="0" smtClean="0"/>
                        <a:t> дельфин»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КМС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КМС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1)Чемпионат РТ </a:t>
                      </a:r>
                      <a:r>
                        <a:rPr lang="ru-RU" sz="1400" dirty="0" err="1" smtClean="0"/>
                        <a:t>сент</a:t>
                      </a:r>
                      <a:r>
                        <a:rPr lang="ru-RU" sz="1400" dirty="0" smtClean="0"/>
                        <a:t> 2016</a:t>
                      </a:r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2)Чемпионат</a:t>
                      </a:r>
                      <a:r>
                        <a:rPr lang="ru-RU" sz="1400" baseline="0" dirty="0" smtClean="0"/>
                        <a:t> г.Казани </a:t>
                      </a:r>
                      <a:r>
                        <a:rPr lang="ru-RU" sz="1400" baseline="0" dirty="0" err="1" smtClean="0"/>
                        <a:t>нояб</a:t>
                      </a:r>
                      <a:r>
                        <a:rPr lang="ru-RU" sz="1400" baseline="0" dirty="0" smtClean="0"/>
                        <a:t> 2016</a:t>
                      </a:r>
                    </a:p>
                    <a:p>
                      <a:endParaRPr lang="ru-RU" sz="1400" baseline="0" dirty="0" smtClean="0"/>
                    </a:p>
                    <a:p>
                      <a:endParaRPr lang="ru-RU" sz="1400" baseline="0" dirty="0" smtClean="0"/>
                    </a:p>
                    <a:p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3)Первенство РТ  дек 2016</a:t>
                      </a:r>
                    </a:p>
                    <a:p>
                      <a:endParaRPr lang="ru-RU" sz="1400" baseline="0" dirty="0" smtClean="0"/>
                    </a:p>
                    <a:p>
                      <a:endParaRPr lang="ru-RU" sz="1400" baseline="0" dirty="0" smtClean="0"/>
                    </a:p>
                    <a:p>
                      <a:endParaRPr lang="ru-RU" sz="1400" baseline="0" dirty="0" smtClean="0"/>
                    </a:p>
                    <a:p>
                      <a:endParaRPr lang="ru-RU" sz="1400" baseline="0" dirty="0" smtClean="0"/>
                    </a:p>
                    <a:p>
                      <a:endParaRPr lang="ru-RU" sz="1400" baseline="0" dirty="0" smtClean="0"/>
                    </a:p>
                    <a:p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4)Открытые областные соревнования г. </a:t>
                      </a:r>
                      <a:r>
                        <a:rPr lang="ru-RU" sz="1400" baseline="0" dirty="0" err="1" smtClean="0"/>
                        <a:t>Кирово-чепецк</a:t>
                      </a:r>
                      <a:r>
                        <a:rPr lang="ru-RU" sz="1400" baseline="0" dirty="0" smtClean="0"/>
                        <a:t>  дек.2016</a:t>
                      </a:r>
                    </a:p>
                    <a:p>
                      <a:endParaRPr lang="ru-RU" sz="1400" baseline="0" dirty="0" smtClean="0"/>
                    </a:p>
                    <a:p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5)Всероссийские соревнования «Кубок Попова» дек 2016</a:t>
                      </a:r>
                    </a:p>
                    <a:p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6)Чемпионат РТ янв.2017</a:t>
                      </a:r>
                    </a:p>
                    <a:p>
                      <a:endParaRPr lang="ru-RU" sz="1400" baseline="0" dirty="0" smtClean="0"/>
                    </a:p>
                    <a:p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7)Первенство РТ март 2017</a:t>
                      </a:r>
                    </a:p>
                    <a:p>
                      <a:endParaRPr lang="ru-RU" sz="1400" baseline="0" dirty="0" smtClean="0"/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Чемпионат г. Казани </a:t>
                      </a:r>
                      <a:r>
                        <a:rPr lang="ru-RU" sz="1400" dirty="0" err="1" smtClean="0"/>
                        <a:t>нояб</a:t>
                      </a:r>
                      <a:r>
                        <a:rPr lang="ru-RU" sz="1400" dirty="0" smtClean="0"/>
                        <a:t> 16</a:t>
                      </a:r>
                    </a:p>
                    <a:p>
                      <a:r>
                        <a:rPr lang="ru-RU" sz="1400" dirty="0" smtClean="0"/>
                        <a:t>Первенство РТ дек.16</a:t>
                      </a:r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Чемпионат</a:t>
                      </a:r>
                      <a:r>
                        <a:rPr lang="ru-RU" sz="1400" baseline="0" dirty="0" smtClean="0"/>
                        <a:t> РТ янв.17</a:t>
                      </a:r>
                    </a:p>
                    <a:p>
                      <a:r>
                        <a:rPr lang="ru-RU" sz="1400" baseline="0" dirty="0" smtClean="0"/>
                        <a:t>Открытое Первенство РТ (отбор на «Веселый дельфин») февр.17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400 комп</a:t>
                      </a:r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200 н/</a:t>
                      </a:r>
                      <a:r>
                        <a:rPr lang="ru-RU" sz="1400" dirty="0" err="1" smtClean="0"/>
                        <a:t>сп</a:t>
                      </a:r>
                      <a:endParaRPr lang="ru-RU" sz="1400" dirty="0" smtClean="0"/>
                    </a:p>
                    <a:p>
                      <a:r>
                        <a:rPr lang="ru-RU" sz="1400" dirty="0" smtClean="0"/>
                        <a:t>400 комп</a:t>
                      </a:r>
                    </a:p>
                    <a:p>
                      <a:r>
                        <a:rPr lang="ru-RU" sz="1400" dirty="0" smtClean="0"/>
                        <a:t>200 комп</a:t>
                      </a:r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400 комп</a:t>
                      </a:r>
                    </a:p>
                    <a:p>
                      <a:r>
                        <a:rPr lang="ru-RU" sz="1400" dirty="0" smtClean="0"/>
                        <a:t>50 н/</a:t>
                      </a:r>
                      <a:r>
                        <a:rPr lang="ru-RU" sz="1400" dirty="0" err="1" smtClean="0"/>
                        <a:t>сп</a:t>
                      </a:r>
                      <a:endParaRPr lang="ru-RU" sz="1400" dirty="0" smtClean="0"/>
                    </a:p>
                    <a:p>
                      <a:r>
                        <a:rPr lang="ru-RU" sz="1400" dirty="0" smtClean="0"/>
                        <a:t>100 н/</a:t>
                      </a:r>
                      <a:r>
                        <a:rPr lang="ru-RU" sz="1400" dirty="0" err="1" smtClean="0"/>
                        <a:t>сп</a:t>
                      </a:r>
                      <a:endParaRPr lang="ru-RU" sz="1400" dirty="0" smtClean="0"/>
                    </a:p>
                    <a:p>
                      <a:r>
                        <a:rPr lang="ru-RU" sz="1400" dirty="0" smtClean="0"/>
                        <a:t>200 н/</a:t>
                      </a:r>
                      <a:r>
                        <a:rPr lang="ru-RU" sz="1400" dirty="0" err="1" smtClean="0"/>
                        <a:t>сп</a:t>
                      </a:r>
                      <a:endParaRPr lang="ru-RU" sz="1400" dirty="0" smtClean="0"/>
                    </a:p>
                    <a:p>
                      <a:r>
                        <a:rPr lang="ru-RU" sz="1400" dirty="0" smtClean="0"/>
                        <a:t>100 комп</a:t>
                      </a:r>
                    </a:p>
                    <a:p>
                      <a:r>
                        <a:rPr lang="ru-RU" sz="1400" dirty="0" smtClean="0"/>
                        <a:t>200 комп</a:t>
                      </a:r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400 комп</a:t>
                      </a:r>
                    </a:p>
                    <a:p>
                      <a:r>
                        <a:rPr lang="ru-RU" sz="1400" dirty="0" smtClean="0"/>
                        <a:t>100 н/</a:t>
                      </a:r>
                      <a:r>
                        <a:rPr lang="ru-RU" sz="1400" dirty="0" err="1" smtClean="0"/>
                        <a:t>сп</a:t>
                      </a:r>
                      <a:endParaRPr lang="ru-RU" sz="1400" dirty="0" smtClean="0"/>
                    </a:p>
                    <a:p>
                      <a:r>
                        <a:rPr lang="ru-RU" sz="1400" dirty="0" smtClean="0"/>
                        <a:t>200 н/</a:t>
                      </a:r>
                      <a:r>
                        <a:rPr lang="ru-RU" sz="1400" dirty="0" err="1" smtClean="0"/>
                        <a:t>сп</a:t>
                      </a:r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200 н/</a:t>
                      </a:r>
                      <a:r>
                        <a:rPr lang="ru-RU" sz="1400" dirty="0" err="1" smtClean="0"/>
                        <a:t>сп</a:t>
                      </a:r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400 комп</a:t>
                      </a:r>
                    </a:p>
                    <a:p>
                      <a:r>
                        <a:rPr lang="ru-RU" sz="1400" dirty="0" smtClean="0"/>
                        <a:t>100 н/</a:t>
                      </a:r>
                      <a:r>
                        <a:rPr lang="ru-RU" sz="1400" dirty="0" err="1" smtClean="0"/>
                        <a:t>сп</a:t>
                      </a:r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100 </a:t>
                      </a:r>
                      <a:r>
                        <a:rPr lang="ru-RU" sz="1400" dirty="0" err="1" smtClean="0"/>
                        <a:t>батт</a:t>
                      </a:r>
                      <a:endParaRPr lang="ru-RU" sz="1400" dirty="0" smtClean="0"/>
                    </a:p>
                    <a:p>
                      <a:r>
                        <a:rPr lang="ru-RU" sz="1400" dirty="0" smtClean="0"/>
                        <a:t>400</a:t>
                      </a:r>
                      <a:r>
                        <a:rPr lang="ru-RU" sz="1400" baseline="0" dirty="0" smtClean="0"/>
                        <a:t> комп</a:t>
                      </a:r>
                    </a:p>
                    <a:p>
                      <a:r>
                        <a:rPr lang="ru-RU" sz="1400" baseline="0" dirty="0" smtClean="0"/>
                        <a:t>100 н/</a:t>
                      </a:r>
                      <a:r>
                        <a:rPr lang="ru-RU" sz="1400" baseline="0" dirty="0" err="1" smtClean="0"/>
                        <a:t>сп</a:t>
                      </a:r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200 </a:t>
                      </a:r>
                      <a:r>
                        <a:rPr lang="ru-RU" sz="1400" baseline="0" dirty="0" err="1" smtClean="0"/>
                        <a:t>н</a:t>
                      </a:r>
                      <a:r>
                        <a:rPr lang="ru-RU" sz="1400" baseline="0" dirty="0" smtClean="0"/>
                        <a:t>/</a:t>
                      </a:r>
                      <a:r>
                        <a:rPr lang="ru-RU" sz="1400" baseline="0" dirty="0" err="1" smtClean="0"/>
                        <a:t>сп</a:t>
                      </a:r>
                      <a:endParaRPr lang="ru-RU" sz="1400" baseline="0" dirty="0" smtClean="0"/>
                    </a:p>
                    <a:p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800 м в/</a:t>
                      </a:r>
                      <a:r>
                        <a:rPr lang="ru-RU" sz="1400" baseline="0" dirty="0" err="1" smtClean="0"/>
                        <a:t>ст</a:t>
                      </a:r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400 м в/</a:t>
                      </a:r>
                      <a:r>
                        <a:rPr lang="ru-RU" sz="1400" baseline="0" dirty="0" err="1" smtClean="0"/>
                        <a:t>ст</a:t>
                      </a:r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1500 м в/</a:t>
                      </a:r>
                      <a:r>
                        <a:rPr lang="ru-RU" sz="1400" baseline="0" dirty="0" err="1" smtClean="0"/>
                        <a:t>ст</a:t>
                      </a:r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800 м в/</a:t>
                      </a:r>
                      <a:r>
                        <a:rPr lang="ru-RU" sz="1400" baseline="0" dirty="0" err="1" smtClean="0"/>
                        <a:t>ст</a:t>
                      </a:r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800 м в/</a:t>
                      </a:r>
                      <a:r>
                        <a:rPr lang="ru-RU" sz="1400" baseline="0" dirty="0" err="1" smtClean="0"/>
                        <a:t>ст</a:t>
                      </a:r>
                      <a:endParaRPr lang="ru-RU" sz="1400" baseline="0" dirty="0" smtClean="0"/>
                    </a:p>
                    <a:p>
                      <a:r>
                        <a:rPr lang="ru-RU" sz="1400" baseline="0" dirty="0" smtClean="0"/>
                        <a:t>100 м в/</a:t>
                      </a:r>
                      <a:r>
                        <a:rPr lang="ru-RU" sz="1400" baseline="0" dirty="0" err="1" smtClean="0"/>
                        <a:t>ст</a:t>
                      </a:r>
                      <a:endParaRPr lang="ru-RU" sz="14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4</a:t>
                      </a:r>
                    </a:p>
                    <a:p>
                      <a:endParaRPr lang="ru-RU" sz="1400" b="1" dirty="0" smtClean="0"/>
                    </a:p>
                    <a:p>
                      <a:r>
                        <a:rPr lang="ru-RU" sz="1400" b="1" dirty="0" smtClean="0"/>
                        <a:t>2</a:t>
                      </a:r>
                    </a:p>
                    <a:p>
                      <a:r>
                        <a:rPr lang="ru-RU" sz="1400" b="1" dirty="0" smtClean="0"/>
                        <a:t>2</a:t>
                      </a:r>
                    </a:p>
                    <a:p>
                      <a:r>
                        <a:rPr lang="ru-RU" sz="1400" b="1" dirty="0" smtClean="0"/>
                        <a:t>2</a:t>
                      </a:r>
                    </a:p>
                    <a:p>
                      <a:endParaRPr lang="ru-RU" sz="1400" b="1" dirty="0" smtClean="0"/>
                    </a:p>
                    <a:p>
                      <a:r>
                        <a:rPr lang="ru-RU" sz="1400" b="1" dirty="0" smtClean="0"/>
                        <a:t>1</a:t>
                      </a:r>
                    </a:p>
                    <a:p>
                      <a:r>
                        <a:rPr lang="ru-RU" sz="1400" b="1" dirty="0" smtClean="0"/>
                        <a:t>1</a:t>
                      </a:r>
                    </a:p>
                    <a:p>
                      <a:r>
                        <a:rPr lang="ru-RU" sz="1400" b="1" dirty="0" smtClean="0"/>
                        <a:t>1</a:t>
                      </a:r>
                    </a:p>
                    <a:p>
                      <a:r>
                        <a:rPr lang="ru-RU" sz="1400" b="1" dirty="0" smtClean="0"/>
                        <a:t>1</a:t>
                      </a:r>
                    </a:p>
                    <a:p>
                      <a:r>
                        <a:rPr lang="ru-RU" sz="1400" b="1" dirty="0" smtClean="0"/>
                        <a:t>1</a:t>
                      </a:r>
                    </a:p>
                    <a:p>
                      <a:r>
                        <a:rPr lang="ru-RU" sz="1400" b="1" dirty="0" smtClean="0"/>
                        <a:t>1</a:t>
                      </a:r>
                    </a:p>
                    <a:p>
                      <a:endParaRPr lang="ru-RU" sz="1400" b="1" dirty="0" smtClean="0"/>
                    </a:p>
                    <a:p>
                      <a:r>
                        <a:rPr lang="ru-RU" sz="1400" b="1" dirty="0" smtClean="0"/>
                        <a:t>1</a:t>
                      </a:r>
                    </a:p>
                    <a:p>
                      <a:r>
                        <a:rPr lang="ru-RU" sz="1400" b="1" dirty="0" smtClean="0"/>
                        <a:t>1</a:t>
                      </a:r>
                    </a:p>
                    <a:p>
                      <a:r>
                        <a:rPr lang="ru-RU" sz="1400" b="1" dirty="0" smtClean="0"/>
                        <a:t>1</a:t>
                      </a:r>
                    </a:p>
                    <a:p>
                      <a:endParaRPr lang="ru-RU" sz="1400" b="1" dirty="0" smtClean="0"/>
                    </a:p>
                    <a:p>
                      <a:r>
                        <a:rPr lang="ru-RU" sz="1400" b="1" dirty="0" smtClean="0"/>
                        <a:t>7</a:t>
                      </a:r>
                    </a:p>
                    <a:p>
                      <a:endParaRPr lang="ru-RU" sz="1400" b="1" dirty="0" smtClean="0"/>
                    </a:p>
                    <a:p>
                      <a:r>
                        <a:rPr lang="ru-RU" sz="1400" b="1" dirty="0" smtClean="0"/>
                        <a:t>2</a:t>
                      </a:r>
                    </a:p>
                    <a:p>
                      <a:r>
                        <a:rPr lang="ru-RU" sz="1400" b="1" dirty="0" smtClean="0"/>
                        <a:t>3</a:t>
                      </a:r>
                    </a:p>
                    <a:p>
                      <a:endParaRPr lang="ru-RU" sz="1400" b="1" dirty="0" smtClean="0"/>
                    </a:p>
                    <a:p>
                      <a:r>
                        <a:rPr lang="ru-RU" sz="1400" b="1" dirty="0" smtClean="0"/>
                        <a:t>1</a:t>
                      </a:r>
                    </a:p>
                    <a:p>
                      <a:r>
                        <a:rPr lang="ru-RU" sz="1400" b="1" dirty="0" smtClean="0"/>
                        <a:t>1</a:t>
                      </a:r>
                    </a:p>
                    <a:p>
                      <a:r>
                        <a:rPr lang="ru-RU" sz="1400" b="1" dirty="0" smtClean="0"/>
                        <a:t>1</a:t>
                      </a:r>
                    </a:p>
                    <a:p>
                      <a:r>
                        <a:rPr lang="ru-RU" sz="1400" b="1" dirty="0" smtClean="0"/>
                        <a:t>1</a:t>
                      </a:r>
                    </a:p>
                    <a:p>
                      <a:endParaRPr lang="ru-RU" sz="1400" b="1" dirty="0" smtClean="0"/>
                    </a:p>
                    <a:p>
                      <a:r>
                        <a:rPr lang="ru-RU" sz="1400" b="1" dirty="0" smtClean="0"/>
                        <a:t>4</a:t>
                      </a:r>
                    </a:p>
                    <a:p>
                      <a:r>
                        <a:rPr lang="ru-RU" sz="1400" b="1" dirty="0" smtClean="0"/>
                        <a:t>1</a:t>
                      </a:r>
                    </a:p>
                    <a:p>
                      <a:r>
                        <a:rPr lang="ru-RU" sz="1400" b="1" dirty="0" smtClean="0"/>
                        <a:t>2</a:t>
                      </a:r>
                    </a:p>
                    <a:p>
                      <a:r>
                        <a:rPr lang="ru-RU" sz="1400" b="1" dirty="0" smtClean="0"/>
                        <a:t>6</a:t>
                      </a:r>
                    </a:p>
                    <a:p>
                      <a:r>
                        <a:rPr lang="ru-RU" sz="1400" b="1" dirty="0" smtClean="0"/>
                        <a:t>1</a:t>
                      </a:r>
                    </a:p>
                    <a:p>
                      <a:r>
                        <a:rPr lang="ru-RU" sz="1400" b="1" dirty="0" smtClean="0"/>
                        <a:t>1</a:t>
                      </a:r>
                    </a:p>
                    <a:p>
                      <a:endParaRPr lang="ru-RU" sz="1400" b="1" dirty="0"/>
                    </a:p>
                  </a:txBody>
                  <a:tcPr/>
                </a:tc>
              </a:tr>
              <a:tr h="408574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9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Козлов Руслан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КМС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Закончил спортивную деятельность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23968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ажная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Важная.thmx</Template>
  <TotalTime>1711</TotalTime>
  <Words>1079</Words>
  <Application>Microsoft Macintosh PowerPoint</Application>
  <PresentationFormat>Экран (4:3)</PresentationFormat>
  <Paragraphs>875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Важная</vt:lpstr>
      <vt:lpstr>Отчет СДЮШОР ‘дЕЛЬТА’ за учебно-тренировочный год 2016-2017 по группам ГСС, ВСМ</vt:lpstr>
      <vt:lpstr>ГРУППА ВСМ ТРЕНЕР вАГАНОВА.н.в</vt:lpstr>
      <vt:lpstr>ГРУППА ВСМ ТРЕНЕР вАГАНОВА.н.в</vt:lpstr>
      <vt:lpstr>ГРУППА ВСМ ТРЕНЕР Гарипова.Г.Р</vt:lpstr>
      <vt:lpstr>ГРУППА ВСМ ТРЕНЕР Гарипова.Г.Р</vt:lpstr>
      <vt:lpstr>ГРУППА ГСС ТРЕНЕР Плотникова.Ю.в         Султанова.И.А</vt:lpstr>
      <vt:lpstr>ГРУППА ГСС ТРЕНЕР Плотникова.Ю.в        СУЛТАНОВА.и.А</vt:lpstr>
      <vt:lpstr>ГРУППА ГСС ТРЕНЕР Плотникова.Ю.в             СУЛТАНОВА.и.А</vt:lpstr>
      <vt:lpstr>ГРУППА ГСС ТРЕНЕР Султанова.И.а             Плотниоква.Ю.В</vt:lpstr>
      <vt:lpstr>ГРУППА ГСС ТРЕНЕР Султанова.И.а                     Плотникова.Ю.В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СДЮШОР ‘дЕЛЬТА’ за учебно-тренировочный год 2016-2017 по группам ГСС, ВСМ</dc:title>
  <dc:creator>alfiya</dc:creator>
  <cp:lastModifiedBy>ольга</cp:lastModifiedBy>
  <cp:revision>49</cp:revision>
  <dcterms:created xsi:type="dcterms:W3CDTF">2017-04-12T06:05:08Z</dcterms:created>
  <dcterms:modified xsi:type="dcterms:W3CDTF">2017-04-17T08:22:44Z</dcterms:modified>
</cp:coreProperties>
</file>